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sldIdLst>
    <p:sldId id="256" r:id="rId2"/>
    <p:sldId id="257" r:id="rId3"/>
    <p:sldId id="258" r:id="rId4"/>
    <p:sldId id="295" r:id="rId5"/>
    <p:sldId id="297" r:id="rId6"/>
    <p:sldId id="298" r:id="rId7"/>
    <p:sldId id="299" r:id="rId8"/>
    <p:sldId id="300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47"/>
    <p:restoredTop sz="94693"/>
  </p:normalViewPr>
  <p:slideViewPr>
    <p:cSldViewPr snapToGrid="0" snapToObjects="1" showGuides="1">
      <p:cViewPr varScale="1">
        <p:scale>
          <a:sx n="106" d="100"/>
          <a:sy n="106" d="100"/>
        </p:scale>
        <p:origin x="208" y="23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smtClean="0"/>
              <a:t>10/21/20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361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smtClean="0"/>
              <a:t>10/21/20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256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smtClean="0"/>
              <a:t>10/21/20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651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smtClean="0"/>
              <a:t>10/21/20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082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smtClean="0"/>
              <a:t>10/21/20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559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smtClean="0"/>
              <a:t>10/21/20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378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smtClean="0"/>
              <a:t>10/21/20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378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smtClean="0"/>
              <a:t>10/21/20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886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smtClean="0"/>
              <a:t>10/21/20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262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smtClean="0"/>
              <a:t>10/21/20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897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smtClean="0"/>
              <a:t>10/21/20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61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smtClean="0"/>
              <a:t>10/21/20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55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731C63-7D9C-D24B-A34A-B5DE40E3485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Nederlands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85021B3-AF38-B043-9A1A-BDED15678C1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H3B, Josje Kuenen, les 1, week 44</a:t>
            </a:r>
          </a:p>
        </p:txBody>
      </p:sp>
    </p:spTree>
    <p:extLst>
      <p:ext uri="{BB962C8B-B14F-4D97-AF65-F5344CB8AC3E}">
        <p14:creationId xmlns:p14="http://schemas.microsoft.com/office/powerpoint/2010/main" val="26796558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4C4AC0-5411-9748-8964-E82B8968F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AGENDa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8E0E2A2-A4C7-1949-9086-3A9AAB9BCC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err="1"/>
              <a:t>Inhalers</a:t>
            </a:r>
            <a:r>
              <a:rPr lang="nl-NL" dirty="0"/>
              <a:t> leesvaardigheidstoets: mw. Lankhaar regelt dat met jullie</a:t>
            </a:r>
          </a:p>
          <a:p>
            <a:r>
              <a:rPr lang="nl-NL" dirty="0"/>
              <a:t>27 oktober boektoets</a:t>
            </a:r>
          </a:p>
          <a:p>
            <a:r>
              <a:rPr lang="nl-NL" dirty="0"/>
              <a:t>Starten met nieuw boek, niveau C of D. Je mag maximaal twee vertaalde boeken lezen.</a:t>
            </a:r>
          </a:p>
          <a:p>
            <a:r>
              <a:rPr lang="nl-NL" dirty="0"/>
              <a:t>Deze 3 havo–klas loopt achter met spelling dus daar gaan we mee verder!</a:t>
            </a:r>
          </a:p>
        </p:txBody>
      </p:sp>
    </p:spTree>
    <p:extLst>
      <p:ext uri="{BB962C8B-B14F-4D97-AF65-F5344CB8AC3E}">
        <p14:creationId xmlns:p14="http://schemas.microsoft.com/office/powerpoint/2010/main" val="36654714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B9DA82-0A9D-6649-8DDC-B2A51056C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werkwoordspelling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17CBCCD-6163-6C4D-B7FC-566A2A7E59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41183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B57AAD1F-FAA1-934F-8AFD-7B778ED3DE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4267200"/>
            <a:ext cx="7162800" cy="259080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6668B3AC-92FE-0543-866C-8890DD233F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00" y="163580"/>
            <a:ext cx="8018268" cy="4706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7393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t persoonsvorm tegenwoordige tijd - NederlandsAcademie">
            <a:hlinkClick r:id="" action="ppaction://media"/>
            <a:extLst>
              <a:ext uri="{FF2B5EF4-FFF2-40B4-BE49-F238E27FC236}">
                <a16:creationId xmlns:a16="http://schemas.microsoft.com/office/drawing/2014/main" id="{59C5FB0C-FA02-C242-91B3-641484B709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50" y="952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564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4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0DBCAC-9C75-904D-933B-FA1681130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Tegenwoordige tijd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471699F-25D0-7F49-8736-173933F911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7" y="2121408"/>
            <a:ext cx="10745163" cy="405079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nl-NL" dirty="0"/>
              <a:t>Hele werkwoord=infinitief (leuk scrabblewoord!)</a:t>
            </a:r>
          </a:p>
          <a:p>
            <a:pPr marL="0" indent="0">
              <a:buNone/>
            </a:pPr>
            <a:r>
              <a:rPr lang="nl-NL" dirty="0"/>
              <a:t>Stam: hele werkwoord min – en	, dus de stam van worden = word</a:t>
            </a:r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Enkelvoud stam		Ik loop, loop ik? Loop jij? | Ik word, word ik?  Word jij?</a:t>
            </a:r>
          </a:p>
          <a:p>
            <a:r>
              <a:rPr lang="nl-NL" dirty="0"/>
              <a:t>Enkelvoud stam + t		jij/u loopt, hij/zij/het loopt |  jij/u wordt, hij/zij/het wordt</a:t>
            </a:r>
          </a:p>
          <a:p>
            <a:r>
              <a:rPr lang="nl-NL" dirty="0"/>
              <a:t>Meervoud hele werkwoord 	wij/jullie/zij lopen |  wij/jullie/zij worden</a:t>
            </a:r>
          </a:p>
          <a:p>
            <a:endParaRPr lang="nl-NL" dirty="0"/>
          </a:p>
          <a:p>
            <a:r>
              <a:rPr lang="nl-NL" dirty="0"/>
              <a:t>De t valt alleen weg bij jij in een vraagvorm: </a:t>
            </a:r>
          </a:p>
          <a:p>
            <a:r>
              <a:rPr lang="nl-NL" dirty="0"/>
              <a:t>Je meldt je ziek. Meld jij je ziek? </a:t>
            </a:r>
          </a:p>
          <a:p>
            <a:r>
              <a:rPr lang="nl-NL" dirty="0"/>
              <a:t>Je loopt naar de kerk. Loop jij naar de kerk? </a:t>
            </a:r>
          </a:p>
          <a:p>
            <a:endParaRPr lang="nl-NL" dirty="0"/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338112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B6D5A8-4B08-7245-B6AD-76488EC3B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Klassikaal oefenen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AE3C155-1554-AB49-9760-A4B7628CE8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Ik (melden) me ziek en (rijden) naar huis toe.</a:t>
            </a:r>
          </a:p>
          <a:p>
            <a:r>
              <a:rPr lang="nl-NL" dirty="0"/>
              <a:t>Jan (beantwoorden) de vraag die de meester hem (stellen).</a:t>
            </a:r>
          </a:p>
          <a:p>
            <a:r>
              <a:rPr lang="nl-NL" dirty="0"/>
              <a:t>(branden) jij ook niet van verlangen om weer eens naar de disco te gaan?</a:t>
            </a:r>
          </a:p>
          <a:p>
            <a:r>
              <a:rPr lang="nl-NL" dirty="0"/>
              <a:t>Zij (vinden) de invaldocent een grappig type.</a:t>
            </a:r>
          </a:p>
          <a:p>
            <a:r>
              <a:rPr lang="nl-NL" dirty="0"/>
              <a:t>Jij (houden) dus niet van mondkapjes maar aan 1,5 meter (houden) je je wel?</a:t>
            </a:r>
          </a:p>
          <a:p>
            <a:r>
              <a:rPr lang="nl-NL" dirty="0"/>
              <a:t>Als het minder (worden), bel dan even de huisarts.</a:t>
            </a:r>
          </a:p>
        </p:txBody>
      </p:sp>
    </p:spTree>
    <p:extLst>
      <p:ext uri="{BB962C8B-B14F-4D97-AF65-F5344CB8AC3E}">
        <p14:creationId xmlns:p14="http://schemas.microsoft.com/office/powerpoint/2010/main" val="17491109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5552D5-1007-3944-86DD-DD7F379B3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Maken opdracht 2 boek, p. 32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DDC658A-55DD-5E41-9C2B-DC7BA9D366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Moeilijk? Bekijk filmpje nog eens!</a:t>
            </a:r>
          </a:p>
          <a:p>
            <a:r>
              <a:rPr lang="nl-NL" dirty="0"/>
              <a:t>Maken oefeningen op </a:t>
            </a:r>
            <a:r>
              <a:rPr lang="nl-NL" dirty="0" err="1"/>
              <a:t>cambiumned</a:t>
            </a:r>
            <a:r>
              <a:rPr lang="nl-NL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76886848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out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Houttype</Template>
  <TotalTime>48</TotalTime>
  <Words>295</Words>
  <Application>Microsoft Macintosh PowerPoint</Application>
  <PresentationFormat>Breedbeeld</PresentationFormat>
  <Paragraphs>30</Paragraphs>
  <Slides>8</Slides>
  <Notes>0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8</vt:i4>
      </vt:variant>
    </vt:vector>
  </HeadingPairs>
  <TitlesOfParts>
    <vt:vector size="14" baseType="lpstr">
      <vt:lpstr>Calibri</vt:lpstr>
      <vt:lpstr>Rockwell</vt:lpstr>
      <vt:lpstr>Rockwell Condensed</vt:lpstr>
      <vt:lpstr>Rockwell Extra Bold</vt:lpstr>
      <vt:lpstr>Wingdings</vt:lpstr>
      <vt:lpstr>Houttype</vt:lpstr>
      <vt:lpstr>Nederlands</vt:lpstr>
      <vt:lpstr>AGENDa</vt:lpstr>
      <vt:lpstr>werkwoordspelling</vt:lpstr>
      <vt:lpstr>PowerPoint-presentatie</vt:lpstr>
      <vt:lpstr>PowerPoint-presentatie</vt:lpstr>
      <vt:lpstr>Tegenwoordige tijd</vt:lpstr>
      <vt:lpstr>Klassikaal oefenen</vt:lpstr>
      <vt:lpstr>Maken opdracht 2 boek, p. 32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Nederlands</dc:title>
  <dc:creator>Josje Kuenen</dc:creator>
  <cp:lastModifiedBy>Josje Kuenen</cp:lastModifiedBy>
  <cp:revision>7</cp:revision>
  <dcterms:created xsi:type="dcterms:W3CDTF">2020-10-21T15:21:53Z</dcterms:created>
  <dcterms:modified xsi:type="dcterms:W3CDTF">2020-10-21T16:10:47Z</dcterms:modified>
</cp:coreProperties>
</file>