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693"/>
  </p:normalViewPr>
  <p:slideViewPr>
    <p:cSldViewPr snapToGrid="0" snapToObjects="1" showGuides="1">
      <p:cViewPr varScale="1">
        <p:scale>
          <a:sx n="106" d="100"/>
          <a:sy n="106" d="100"/>
        </p:scale>
        <p:origin x="208" y="2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n-mg172hSNQ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n-mg172hS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AE2EE-CF94-B647-B8C6-564985093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Nederlands, woorden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59F780-F777-2B4A-91DA-A3EE9DE16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Josje Kuenen, 2 havo</a:t>
            </a:r>
          </a:p>
        </p:txBody>
      </p:sp>
    </p:spTree>
    <p:extLst>
      <p:ext uri="{BB962C8B-B14F-4D97-AF65-F5344CB8AC3E}">
        <p14:creationId xmlns:p14="http://schemas.microsoft.com/office/powerpoint/2010/main" val="353457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7F642-1470-5545-9829-A91F22BF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betekenen de volgende voor–  en achtervoegsels: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0397-B71C-F244-B551-F51047D8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816767" cy="279088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dirty="0"/>
              <a:t>Ge-:</a:t>
            </a:r>
          </a:p>
          <a:p>
            <a:pPr>
              <a:spcAft>
                <a:spcPts val="0"/>
              </a:spcAft>
            </a:pPr>
            <a:r>
              <a:rPr lang="nl-NL" dirty="0"/>
              <a:t>gemaakt</a:t>
            </a:r>
          </a:p>
          <a:p>
            <a:pPr>
              <a:spcAft>
                <a:spcPts val="0"/>
              </a:spcAft>
            </a:pPr>
            <a:r>
              <a:rPr lang="nl-NL" dirty="0"/>
              <a:t>gezongen</a:t>
            </a:r>
          </a:p>
          <a:p>
            <a:pPr>
              <a:spcAft>
                <a:spcPts val="0"/>
              </a:spcAft>
            </a:pPr>
            <a:r>
              <a:rPr lang="nl-NL" dirty="0"/>
              <a:t>gedist</a:t>
            </a:r>
          </a:p>
          <a:p>
            <a:pPr>
              <a:spcAft>
                <a:spcPts val="0"/>
              </a:spcAft>
            </a:pPr>
            <a:r>
              <a:rPr lang="nl-NL" dirty="0"/>
              <a:t>gedroogd</a:t>
            </a:r>
          </a:p>
          <a:p>
            <a:pPr>
              <a:spcAft>
                <a:spcPts val="0"/>
              </a:spcAft>
            </a:pPr>
            <a:r>
              <a:rPr lang="nl-NL" dirty="0"/>
              <a:t>geleerd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28A5024-13D8-A84D-BE52-4C4C6B6684B8}"/>
              </a:ext>
            </a:extLst>
          </p:cNvPr>
          <p:cNvSpPr txBox="1"/>
          <p:nvPr/>
        </p:nvSpPr>
        <p:spPr>
          <a:xfrm>
            <a:off x="2839452" y="2671009"/>
            <a:ext cx="13974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Mis–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mismaakt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miskraam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mislukt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misverstand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misdaan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2A2334-6E7B-A448-BE24-2A51B95E5C08}"/>
              </a:ext>
            </a:extLst>
          </p:cNvPr>
          <p:cNvSpPr txBox="1"/>
          <p:nvPr/>
        </p:nvSpPr>
        <p:spPr>
          <a:xfrm>
            <a:off x="4872789" y="2671009"/>
            <a:ext cx="13758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– </a:t>
            </a:r>
            <a:r>
              <a:rPr lang="nl-NL" dirty="0" err="1"/>
              <a:t>erik</a:t>
            </a:r>
            <a:r>
              <a:rPr lang="nl-N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slechterik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bangerik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bloterik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viezerik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lomperik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54F600-9A7A-B646-9064-983A470AC690}"/>
              </a:ext>
            </a:extLst>
          </p:cNvPr>
          <p:cNvSpPr txBox="1"/>
          <p:nvPr/>
        </p:nvSpPr>
        <p:spPr>
          <a:xfrm>
            <a:off x="7050505" y="2671009"/>
            <a:ext cx="1624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afschuwelijk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hinderlijk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gruwelijk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achterlijk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gevaarlijk</a:t>
            </a:r>
          </a:p>
        </p:txBody>
      </p:sp>
    </p:spTree>
    <p:extLst>
      <p:ext uri="{BB962C8B-B14F-4D97-AF65-F5344CB8AC3E}">
        <p14:creationId xmlns:p14="http://schemas.microsoft.com/office/powerpoint/2010/main" val="83127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7F642-1470-5545-9829-A91F22BF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betekenen de volgende voor–  en achtervoegsels: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50397-B71C-F244-B551-F51047D8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816767" cy="279088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dirty="0"/>
              <a:t>ge-:</a:t>
            </a:r>
          </a:p>
          <a:p>
            <a:pPr>
              <a:spcAft>
                <a:spcPts val="0"/>
              </a:spcAft>
            </a:pPr>
            <a:r>
              <a:rPr lang="nl-NL" dirty="0"/>
              <a:t>gemaakt</a:t>
            </a:r>
          </a:p>
          <a:p>
            <a:pPr>
              <a:spcAft>
                <a:spcPts val="0"/>
              </a:spcAft>
            </a:pPr>
            <a:r>
              <a:rPr lang="nl-NL" dirty="0"/>
              <a:t>gezongen</a:t>
            </a:r>
          </a:p>
          <a:p>
            <a:pPr>
              <a:spcAft>
                <a:spcPts val="0"/>
              </a:spcAft>
            </a:pPr>
            <a:r>
              <a:rPr lang="nl-NL" dirty="0"/>
              <a:t>gedist</a:t>
            </a:r>
          </a:p>
          <a:p>
            <a:pPr>
              <a:spcAft>
                <a:spcPts val="0"/>
              </a:spcAft>
            </a:pPr>
            <a:r>
              <a:rPr lang="nl-NL" dirty="0"/>
              <a:t>gedroogd</a:t>
            </a:r>
          </a:p>
          <a:p>
            <a:pPr>
              <a:spcAft>
                <a:spcPts val="0"/>
              </a:spcAft>
            </a:pPr>
            <a:r>
              <a:rPr lang="nl-NL" dirty="0"/>
              <a:t>geleerd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28A5024-13D8-A84D-BE52-4C4C6B6684B8}"/>
              </a:ext>
            </a:extLst>
          </p:cNvPr>
          <p:cNvSpPr txBox="1"/>
          <p:nvPr/>
        </p:nvSpPr>
        <p:spPr>
          <a:xfrm>
            <a:off x="2839452" y="2671009"/>
            <a:ext cx="13974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mis–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mismaakt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miskraam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mislukt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misverstand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misdaan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2A2334-6E7B-A448-BE24-2A51B95E5C08}"/>
              </a:ext>
            </a:extLst>
          </p:cNvPr>
          <p:cNvSpPr txBox="1"/>
          <p:nvPr/>
        </p:nvSpPr>
        <p:spPr>
          <a:xfrm>
            <a:off x="4872789" y="2671009"/>
            <a:ext cx="13758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– </a:t>
            </a:r>
            <a:r>
              <a:rPr lang="nl-NL" dirty="0" err="1"/>
              <a:t>erik</a:t>
            </a:r>
            <a:r>
              <a:rPr lang="nl-N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slechterik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bangerik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bloterik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viezerik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lomperik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54F600-9A7A-B646-9064-983A470AC690}"/>
              </a:ext>
            </a:extLst>
          </p:cNvPr>
          <p:cNvSpPr txBox="1"/>
          <p:nvPr/>
        </p:nvSpPr>
        <p:spPr>
          <a:xfrm>
            <a:off x="7050505" y="2671009"/>
            <a:ext cx="1624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afschuwelijk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hinderlijk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gruwelijk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achterlijk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gevaarlijk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meesterlijk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koninklijk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B221A16-5CFD-6840-8C6E-4EDBDDCBA504}"/>
              </a:ext>
            </a:extLst>
          </p:cNvPr>
          <p:cNvSpPr txBox="1"/>
          <p:nvPr/>
        </p:nvSpPr>
        <p:spPr>
          <a:xfrm>
            <a:off x="423922" y="4892841"/>
            <a:ext cx="203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 = Het is voltooid,</a:t>
            </a:r>
          </a:p>
          <a:p>
            <a:r>
              <a:rPr lang="nl-NL" dirty="0"/>
              <a:t>gebeurd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43398FD-D8AC-6E44-908E-153E1F02DD56}"/>
              </a:ext>
            </a:extLst>
          </p:cNvPr>
          <p:cNvSpPr txBox="1"/>
          <p:nvPr/>
        </p:nvSpPr>
        <p:spPr>
          <a:xfrm>
            <a:off x="2839452" y="4892841"/>
            <a:ext cx="118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mis =</a:t>
            </a:r>
          </a:p>
          <a:p>
            <a:r>
              <a:rPr lang="nl-NL" dirty="0"/>
              <a:t>niet gelukt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966AA9E-B0FA-D644-A646-8D925219F4C7}"/>
              </a:ext>
            </a:extLst>
          </p:cNvPr>
          <p:cNvSpPr txBox="1"/>
          <p:nvPr/>
        </p:nvSpPr>
        <p:spPr>
          <a:xfrm>
            <a:off x="4966017" y="4846493"/>
            <a:ext cx="1918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– </a:t>
            </a:r>
            <a:r>
              <a:rPr lang="nl-NL" dirty="0" err="1"/>
              <a:t>erik</a:t>
            </a:r>
            <a:r>
              <a:rPr lang="nl-NL" dirty="0"/>
              <a:t> =</a:t>
            </a:r>
          </a:p>
          <a:p>
            <a:r>
              <a:rPr lang="nl-NL" dirty="0"/>
              <a:t>Iemand met meestal irritante eigenschap. Slimmerik = irritant slim.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7876ED-BCEE-444F-B01C-80D7EADC89B6}"/>
              </a:ext>
            </a:extLst>
          </p:cNvPr>
          <p:cNvSpPr txBox="1"/>
          <p:nvPr/>
        </p:nvSpPr>
        <p:spPr>
          <a:xfrm>
            <a:off x="7373675" y="5261309"/>
            <a:ext cx="394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– lijk = maakt bijvoeglijke naamwoorden</a:t>
            </a:r>
          </a:p>
          <a:p>
            <a:r>
              <a:rPr lang="nl-NL" dirty="0"/>
              <a:t>van het grondwoord</a:t>
            </a:r>
          </a:p>
        </p:txBody>
      </p:sp>
    </p:spTree>
    <p:extLst>
      <p:ext uri="{BB962C8B-B14F-4D97-AF65-F5344CB8AC3E}">
        <p14:creationId xmlns:p14="http://schemas.microsoft.com/office/powerpoint/2010/main" val="24516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ED65-7721-C24D-AF72-7BCBB2FA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tevens huiswerk voor de volgende keer: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0CACF-0EF8-0342-9F28-727618F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nl-NL" dirty="0"/>
              <a:t>1. Maak zinnen met onderstaande woorden en leer de betekenis.</a:t>
            </a:r>
          </a:p>
          <a:p>
            <a:pPr fontAlgn="t"/>
            <a:r>
              <a:rPr lang="nl-NL" dirty="0"/>
              <a:t>1. De balans</a:t>
            </a:r>
          </a:p>
          <a:p>
            <a:pPr fontAlgn="t"/>
            <a:r>
              <a:rPr lang="nl-NL" dirty="0"/>
              <a:t>2. De bedenking</a:t>
            </a:r>
          </a:p>
          <a:p>
            <a:pPr fontAlgn="t"/>
            <a:r>
              <a:rPr lang="nl-NL" dirty="0"/>
              <a:t>3. Het domein</a:t>
            </a:r>
          </a:p>
          <a:p>
            <a:pPr fontAlgn="t"/>
            <a:r>
              <a:rPr lang="nl-NL" dirty="0"/>
              <a:t>4. Doorgeslagen</a:t>
            </a:r>
          </a:p>
          <a:p>
            <a:pPr fontAlgn="t"/>
            <a:r>
              <a:rPr lang="nl-NL" dirty="0"/>
              <a:t>5. De exoot</a:t>
            </a:r>
          </a:p>
          <a:p>
            <a:pPr fontAlgn="t"/>
            <a:r>
              <a:rPr lang="nl-NL" dirty="0"/>
              <a:t>6. Haaks staan op</a:t>
            </a:r>
          </a:p>
          <a:p>
            <a:pPr fontAlgn="t"/>
            <a:r>
              <a:rPr lang="nl-NL" dirty="0"/>
              <a:t>7. Het ideaal</a:t>
            </a:r>
          </a:p>
          <a:p>
            <a:pPr fontAlgn="t"/>
            <a:r>
              <a:rPr lang="nl-NL" dirty="0"/>
              <a:t>8. incidenteel</a:t>
            </a:r>
          </a:p>
          <a:p>
            <a:pPr fontAlgn="t"/>
            <a:r>
              <a:rPr lang="nl-NL" dirty="0"/>
              <a:t>9. inheems</a:t>
            </a:r>
          </a:p>
          <a:p>
            <a:pPr fontAlgn="t"/>
            <a:r>
              <a:rPr lang="nl-NL" dirty="0"/>
              <a:t>10. onbekommerd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5B2404-9A2F-A142-B044-019751D90D6E}"/>
              </a:ext>
            </a:extLst>
          </p:cNvPr>
          <p:cNvSpPr txBox="1"/>
          <p:nvPr/>
        </p:nvSpPr>
        <p:spPr>
          <a:xfrm>
            <a:off x="6947515" y="2054281"/>
            <a:ext cx="41935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2. Bedenk wat de voor–  en achtervoegsels</a:t>
            </a:r>
          </a:p>
          <a:p>
            <a:r>
              <a:rPr lang="nl-NL" dirty="0"/>
              <a:t>Betekenen:</a:t>
            </a:r>
          </a:p>
          <a:p>
            <a:endParaRPr lang="nl-NL" dirty="0"/>
          </a:p>
          <a:p>
            <a:r>
              <a:rPr lang="nl-NL" dirty="0"/>
              <a:t>Her– </a:t>
            </a:r>
          </a:p>
          <a:p>
            <a:r>
              <a:rPr lang="nl-NL" dirty="0"/>
              <a:t>Ont– </a:t>
            </a:r>
          </a:p>
          <a:p>
            <a:r>
              <a:rPr lang="nl-NL" dirty="0"/>
              <a:t>– achtig</a:t>
            </a:r>
          </a:p>
          <a:p>
            <a:r>
              <a:rPr lang="nl-NL" dirty="0"/>
              <a:t>– schap</a:t>
            </a:r>
          </a:p>
          <a:p>
            <a:endParaRPr lang="nl-NL" dirty="0"/>
          </a:p>
          <a:p>
            <a:r>
              <a:rPr lang="nl-NL" dirty="0"/>
              <a:t>Bedenk bij ieder drie voorbeelden.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4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1FE48-A7FF-F140-BB7C-ED15700F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EB873-4E15-514A-8A18-E38FD5DA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80" y="1839272"/>
            <a:ext cx="4247146" cy="3043544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Controleren: hebben we alle opdrachten gemaakt en nagekeken? (8a/b, p. 65 en 15 p. 69?)</a:t>
            </a:r>
          </a:p>
          <a:p>
            <a:r>
              <a:rPr lang="nl-NL" dirty="0"/>
              <a:t>We hebben behandeld: 1.7 en 1.8; nu nog 1.5 en 1.9.</a:t>
            </a:r>
          </a:p>
          <a:p>
            <a:r>
              <a:rPr lang="nl-NL" dirty="0"/>
              <a:t>Vandaag: 1.5: woorden</a:t>
            </a:r>
          </a:p>
          <a:p>
            <a:r>
              <a:rPr lang="nl-NL" dirty="0"/>
              <a:t>Jullie krijgen instructie met een filmpje</a:t>
            </a:r>
          </a:p>
          <a:p>
            <a:r>
              <a:rPr lang="nl-NL" dirty="0"/>
              <a:t>Daarna mogen jullie werken aan het huiswerk</a:t>
            </a:r>
          </a:p>
          <a:p>
            <a:r>
              <a:rPr lang="nl-NL" dirty="0"/>
              <a:t>Klaar? Lees dan een boek!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003BD2-26E6-9A4A-B74C-3B2D56E3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2841"/>
            <a:ext cx="5905500" cy="3111500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D862490-9772-6147-9C54-F3306F05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2808"/>
              </p:ext>
            </p:extLst>
          </p:nvPr>
        </p:nvGraphicFramePr>
        <p:xfrm>
          <a:off x="6096000" y="4668252"/>
          <a:ext cx="5905500" cy="179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211955257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093707504"/>
                    </a:ext>
                  </a:extLst>
                </a:gridCol>
              </a:tblGrid>
              <a:tr h="511862">
                <a:tc>
                  <a:txBody>
                    <a:bodyPr/>
                    <a:lstStyle/>
                    <a:p>
                      <a:r>
                        <a:rPr lang="nl-NL" dirty="0"/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Wanneer?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63790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nl-NL" dirty="0"/>
                        <a:t>Inleveren boekopdracht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48, uiterlijk 27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73325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r>
                        <a:rPr lang="nl-NL" dirty="0"/>
                        <a:t>Toets over 1.5, 1.7, 1.8 (behalve tijden),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50 (agenda nog niet bekend)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8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0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6B0C6-6852-8A4D-8B46-A331D9EE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Woordenschat, p. 41, tevens huiswerk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63740AA-28E9-6F48-ABC8-A36A2F3CA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528620"/>
              </p:ext>
            </p:extLst>
          </p:nvPr>
        </p:nvGraphicFramePr>
        <p:xfrm>
          <a:off x="685800" y="2141538"/>
          <a:ext cx="1013142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>
                  <a:extLst>
                    <a:ext uri="{9D8B030D-6E8A-4147-A177-3AD203B41FA5}">
                      <a16:colId xmlns:a16="http://schemas.microsoft.com/office/drawing/2014/main" val="948454837"/>
                    </a:ext>
                  </a:extLst>
                </a:gridCol>
                <a:gridCol w="3377142">
                  <a:extLst>
                    <a:ext uri="{9D8B030D-6E8A-4147-A177-3AD203B41FA5}">
                      <a16:colId xmlns:a16="http://schemas.microsoft.com/office/drawing/2014/main" val="765154080"/>
                    </a:ext>
                  </a:extLst>
                </a:gridCol>
                <a:gridCol w="3377142">
                  <a:extLst>
                    <a:ext uri="{9D8B030D-6E8A-4147-A177-3AD203B41FA5}">
                      <a16:colId xmlns:a16="http://schemas.microsoft.com/office/drawing/2014/main" val="4038340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betekenis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Maak er een zin mee waaruit de betekenis blijkt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1. De balans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6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2. De bedenking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4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 Het domein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63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4. Doorgeslagen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8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5. De exoot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0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6. Haaks staan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7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7. Het ideaal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5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8. incidenteel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6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9. inheems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4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 onbekommerd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3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7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9CB25-EC02-0045-9318-7F92802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 leeft: woorden vallen af en nieuwe woorden ontstaan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C0E679-5718-AB4E-94C4-E47FED693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oude woorden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43BE955-A4C4-9D44-8D81-FECACDD97A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/>
              <a:t>Snorrepijperijen</a:t>
            </a:r>
            <a:endParaRPr lang="nl-NL" dirty="0"/>
          </a:p>
          <a:p>
            <a:r>
              <a:rPr lang="nl-NL" dirty="0" err="1"/>
              <a:t>Achterkousigheid</a:t>
            </a:r>
            <a:endParaRPr lang="nl-NL" dirty="0"/>
          </a:p>
          <a:p>
            <a:r>
              <a:rPr lang="nl-NL" dirty="0"/>
              <a:t>Echtkoets</a:t>
            </a:r>
          </a:p>
          <a:p>
            <a:r>
              <a:rPr lang="nl-NL" dirty="0"/>
              <a:t>Hemelvlam</a:t>
            </a:r>
          </a:p>
          <a:p>
            <a:r>
              <a:rPr lang="nl-NL" dirty="0"/>
              <a:t>Zuurmuil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00F39F-FB4F-DB4F-994B-D039F4272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nieuwe woorden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1AAC996-59B3-FC44-AFCA-C5D9FF50E1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err="1"/>
              <a:t>Anderhalvemetersamenleving</a:t>
            </a:r>
            <a:endParaRPr lang="nl-NL" dirty="0"/>
          </a:p>
          <a:p>
            <a:r>
              <a:rPr lang="nl-NL" dirty="0"/>
              <a:t>Toetsenbordterrorist</a:t>
            </a:r>
          </a:p>
          <a:p>
            <a:r>
              <a:rPr lang="nl-NL" dirty="0"/>
              <a:t>Straktrekfilter</a:t>
            </a:r>
          </a:p>
          <a:p>
            <a:r>
              <a:rPr lang="nl-NL" dirty="0" err="1"/>
              <a:t>Alleenschaamte</a:t>
            </a:r>
            <a:endParaRPr lang="nl-NL" dirty="0"/>
          </a:p>
          <a:p>
            <a:r>
              <a:rPr lang="nl-NL" dirty="0"/>
              <a:t>Witwaswaakhond</a:t>
            </a:r>
          </a:p>
        </p:txBody>
      </p:sp>
    </p:spTree>
    <p:extLst>
      <p:ext uri="{BB962C8B-B14F-4D97-AF65-F5344CB8AC3E}">
        <p14:creationId xmlns:p14="http://schemas.microsoft.com/office/powerpoint/2010/main" val="10308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3CA267D-C5BD-C74C-B372-33FA213D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maakt die nieuwe woorden?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D75234A-195E-6B4C-AFB4-291BEDF3A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Dat doen we met elkaar!</a:t>
            </a:r>
          </a:p>
          <a:p>
            <a:r>
              <a:rPr lang="nl-NL" dirty="0"/>
              <a:t>Zijn er woorden die veel gebruikt worden, en ook in de media verschijnen?</a:t>
            </a:r>
          </a:p>
          <a:p>
            <a:r>
              <a:rPr lang="nl-NL" dirty="0"/>
              <a:t>Dan nemen we die op in de woordenboeken</a:t>
            </a:r>
          </a:p>
          <a:p>
            <a:r>
              <a:rPr lang="nl-NL" dirty="0"/>
              <a:t>Zijn er woorden die nooit meer gebruikt worden? Dan verdwijnen ze!</a:t>
            </a:r>
          </a:p>
        </p:txBody>
      </p:sp>
    </p:spTree>
    <p:extLst>
      <p:ext uri="{BB962C8B-B14F-4D97-AF65-F5344CB8AC3E}">
        <p14:creationId xmlns:p14="http://schemas.microsoft.com/office/powerpoint/2010/main" val="293116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DC667B-0BBE-504A-97DD-40E00963F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7" y="1367589"/>
            <a:ext cx="8274100" cy="51713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02F3F5-C5D0-9042-97A0-54996A75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5" y="116306"/>
            <a:ext cx="10131425" cy="1456267"/>
          </a:xfrm>
        </p:spPr>
        <p:txBody>
          <a:bodyPr/>
          <a:lstStyle/>
          <a:p>
            <a:r>
              <a:rPr lang="nl-NL" dirty="0"/>
              <a:t>Ook rappers maken nieuwe woorden!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4B1400-51F6-CC49-8FF6-98A59573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985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E79D41-FAC1-9B49-B3A9-95D24221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Zo moeilijk:  </a:t>
            </a:r>
            <a:r>
              <a:rPr lang="nl-NL" dirty="0">
                <a:hlinkClick r:id="rId2"/>
              </a:rPr>
              <a:t>https://www.youtube.com/watch?v=n-mg172hSNQ</a:t>
            </a:r>
            <a:r>
              <a:rPr lang="nl-NL" dirty="0"/>
              <a:t> Welke nieuwe– en/of straattaalwoorden zie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571E8-3662-4547-81BC-D0E418421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Het oosten is binnen, we winnen op voorhand</a:t>
            </a:r>
            <a:br>
              <a:rPr lang="nl-NL" dirty="0"/>
            </a:br>
            <a:r>
              <a:rPr lang="nl-NL" dirty="0"/>
              <a:t>Van tevoren bepaald als het Eurosong festival</a:t>
            </a:r>
            <a:br>
              <a:rPr lang="nl-NL" dirty="0"/>
            </a:br>
            <a:r>
              <a:rPr lang="nl-NL" dirty="0"/>
              <a:t>Want op m’n </a:t>
            </a:r>
            <a:r>
              <a:rPr lang="nl-NL" dirty="0" err="1"/>
              <a:t>testicles</a:t>
            </a:r>
            <a:r>
              <a:rPr lang="nl-NL" dirty="0"/>
              <a:t>, voor de liefde van</a:t>
            </a:r>
            <a:br>
              <a:rPr lang="nl-NL" dirty="0"/>
            </a:br>
            <a:r>
              <a:rPr lang="nl-NL" dirty="0"/>
              <a:t>Goed dat ik ze vastheb, je snapt er geen ballen van</a:t>
            </a:r>
            <a:br>
              <a:rPr lang="nl-NL" dirty="0"/>
            </a:br>
            <a:r>
              <a:rPr lang="nl-NL" dirty="0"/>
              <a:t>Shit is life, alsof </a:t>
            </a:r>
            <a:r>
              <a:rPr lang="nl-NL" dirty="0" err="1"/>
              <a:t>Nikes</a:t>
            </a:r>
            <a:r>
              <a:rPr lang="nl-NL" dirty="0"/>
              <a:t> met een live bandje z’n pittoreske tentje verbouwt</a:t>
            </a:r>
            <a:br>
              <a:rPr lang="nl-NL" dirty="0"/>
            </a:br>
            <a:r>
              <a:rPr lang="nl-NL" dirty="0"/>
              <a:t>Lauw is klussen met ons, WWF effe lekker ketsen met échte kernkoppen</a:t>
            </a:r>
            <a:br>
              <a:rPr lang="nl-NL" dirty="0"/>
            </a:br>
            <a:r>
              <a:rPr lang="nl-NL" dirty="0" err="1"/>
              <a:t>Nos</a:t>
            </a:r>
            <a:r>
              <a:rPr lang="nl-NL" dirty="0"/>
              <a:t> bekend als Ultimate Warrior</a:t>
            </a:r>
            <a:br>
              <a:rPr lang="nl-NL" dirty="0"/>
            </a:br>
            <a:r>
              <a:rPr lang="nl-NL" dirty="0"/>
              <a:t>Dik, vadsig, hoeft me niet te matsen</a:t>
            </a:r>
            <a:br>
              <a:rPr lang="nl-NL" dirty="0"/>
            </a:br>
            <a:r>
              <a:rPr lang="nl-NL" dirty="0"/>
              <a:t>Ik pak wat ik pak tot </a:t>
            </a:r>
            <a:r>
              <a:rPr lang="nl-NL" dirty="0" err="1"/>
              <a:t>Shota</a:t>
            </a:r>
            <a:r>
              <a:rPr lang="nl-NL" dirty="0"/>
              <a:t> </a:t>
            </a:r>
            <a:r>
              <a:rPr lang="nl-NL" dirty="0" err="1"/>
              <a:t>Arveladze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jamper</a:t>
            </a:r>
            <a:r>
              <a:rPr lang="nl-NL" dirty="0"/>
              <a:t>, amper geland, graaf m’n voeten goed vast in </a:t>
            </a:r>
            <a:r>
              <a:rPr lang="nl-NL" dirty="0" err="1"/>
              <a:t>Nijmeegs</a:t>
            </a:r>
            <a:r>
              <a:rPr lang="nl-NL" dirty="0"/>
              <a:t> zand</a:t>
            </a:r>
            <a:br>
              <a:rPr lang="nl-NL" dirty="0"/>
            </a:br>
            <a:r>
              <a:rPr lang="nl-NL" dirty="0"/>
              <a:t>Met de groeten van </a:t>
            </a:r>
            <a:r>
              <a:rPr lang="nl-NL" dirty="0" err="1"/>
              <a:t>Roscobama</a:t>
            </a:r>
            <a:r>
              <a:rPr lang="nl-NL" dirty="0"/>
              <a:t> gaat voor </a:t>
            </a:r>
            <a:r>
              <a:rPr lang="nl-NL" dirty="0" err="1"/>
              <a:t>prez</a:t>
            </a:r>
            <a:r>
              <a:rPr lang="nl-NL" dirty="0"/>
              <a:t> in ’t land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3A7D79-D038-E044-87FB-1AF0174BC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AC6988-C29F-DF45-A4EC-E161A0D8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95" y="2530769"/>
            <a:ext cx="5589039" cy="26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E79D41-FAC1-9B49-B3A9-95D24221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Zo moeilijk:  </a:t>
            </a:r>
            <a:r>
              <a:rPr lang="nl-NL" dirty="0">
                <a:hlinkClick r:id="rId2"/>
              </a:rPr>
              <a:t>https://www.youtube.com/watch?v=n-mg172hSNQ</a:t>
            </a:r>
            <a:r>
              <a:rPr lang="nl-NL" dirty="0"/>
              <a:t> Welke nieuwe– en/of straattaalwoorden zie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571E8-3662-4547-81BC-D0E418421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Het oosten is binnen, we winnen op voorhand</a:t>
            </a:r>
            <a:br>
              <a:rPr lang="nl-NL" dirty="0"/>
            </a:br>
            <a:r>
              <a:rPr lang="nl-NL" dirty="0"/>
              <a:t>Van tevoren bepaald als het Eurosong festival</a:t>
            </a:r>
            <a:br>
              <a:rPr lang="nl-NL" dirty="0"/>
            </a:br>
            <a:r>
              <a:rPr lang="nl-NL" dirty="0"/>
              <a:t>Want op m’n </a:t>
            </a:r>
            <a:r>
              <a:rPr lang="nl-NL" dirty="0" err="1"/>
              <a:t>testicles</a:t>
            </a:r>
            <a:r>
              <a:rPr lang="nl-NL" dirty="0"/>
              <a:t>, voor de liefde van</a:t>
            </a:r>
            <a:br>
              <a:rPr lang="nl-NL" dirty="0"/>
            </a:br>
            <a:r>
              <a:rPr lang="nl-NL" dirty="0"/>
              <a:t>Goed dat ik ze vastheb, je snapt er geen ballen van</a:t>
            </a:r>
            <a:br>
              <a:rPr lang="nl-NL" dirty="0"/>
            </a:br>
            <a:r>
              <a:rPr lang="nl-NL" dirty="0"/>
              <a:t>Shit is life, alsof </a:t>
            </a:r>
            <a:r>
              <a:rPr lang="nl-NL" dirty="0" err="1"/>
              <a:t>Nikes</a:t>
            </a:r>
            <a:r>
              <a:rPr lang="nl-NL" dirty="0"/>
              <a:t> met een live bandje z’n pittoreske tentje verbouwt</a:t>
            </a:r>
            <a:br>
              <a:rPr lang="nl-NL" dirty="0"/>
            </a:br>
            <a:r>
              <a:rPr lang="nl-NL" b="1" dirty="0"/>
              <a:t>Lauw </a:t>
            </a:r>
            <a:r>
              <a:rPr lang="nl-NL" dirty="0"/>
              <a:t>is </a:t>
            </a:r>
            <a:r>
              <a:rPr lang="nl-NL" b="1" dirty="0"/>
              <a:t>klussen met ons</a:t>
            </a:r>
            <a:r>
              <a:rPr lang="nl-NL" dirty="0"/>
              <a:t>, </a:t>
            </a:r>
            <a:r>
              <a:rPr lang="nl-NL" b="1" dirty="0"/>
              <a:t>WWF </a:t>
            </a:r>
            <a:r>
              <a:rPr lang="nl-NL" dirty="0"/>
              <a:t>effe lekker ketsen met échte kernkoppen</a:t>
            </a:r>
            <a:br>
              <a:rPr lang="nl-NL" dirty="0"/>
            </a:br>
            <a:r>
              <a:rPr lang="nl-NL" b="1" dirty="0" err="1"/>
              <a:t>Nos</a:t>
            </a:r>
            <a:r>
              <a:rPr lang="nl-NL" dirty="0"/>
              <a:t> bekend als Ultimate Warrior</a:t>
            </a:r>
            <a:br>
              <a:rPr lang="nl-NL" dirty="0"/>
            </a:br>
            <a:r>
              <a:rPr lang="nl-NL" dirty="0"/>
              <a:t>Dik, vadsig, hoeft me niet te matsen</a:t>
            </a:r>
            <a:br>
              <a:rPr lang="nl-NL" dirty="0"/>
            </a:br>
            <a:r>
              <a:rPr lang="nl-NL" dirty="0"/>
              <a:t>Ik pak wat ik pak tot </a:t>
            </a:r>
            <a:r>
              <a:rPr lang="nl-NL" b="1" dirty="0" err="1"/>
              <a:t>Shota</a:t>
            </a:r>
            <a:r>
              <a:rPr lang="nl-NL" b="1" dirty="0"/>
              <a:t> </a:t>
            </a:r>
            <a:r>
              <a:rPr lang="nl-NL" b="1" dirty="0" err="1"/>
              <a:t>Arveladze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j</a:t>
            </a:r>
            <a:r>
              <a:rPr lang="nl-NL" b="1" dirty="0" err="1"/>
              <a:t>amper</a:t>
            </a:r>
            <a:r>
              <a:rPr lang="nl-NL" dirty="0"/>
              <a:t>, amper geland, graaf m’n voeten goed vast in </a:t>
            </a:r>
            <a:r>
              <a:rPr lang="nl-NL" dirty="0" err="1"/>
              <a:t>Nijmeegs</a:t>
            </a:r>
            <a:r>
              <a:rPr lang="nl-NL" dirty="0"/>
              <a:t> zand</a:t>
            </a:r>
            <a:br>
              <a:rPr lang="nl-NL" dirty="0"/>
            </a:br>
            <a:r>
              <a:rPr lang="nl-NL" dirty="0"/>
              <a:t>Met de groeten van </a:t>
            </a:r>
            <a:r>
              <a:rPr lang="nl-NL" b="1" dirty="0" err="1"/>
              <a:t>Roscobama</a:t>
            </a:r>
            <a:r>
              <a:rPr lang="nl-NL" dirty="0"/>
              <a:t> gaat voor </a:t>
            </a:r>
            <a:r>
              <a:rPr lang="nl-NL" b="1" dirty="0" err="1"/>
              <a:t>prez</a:t>
            </a:r>
            <a:r>
              <a:rPr lang="nl-NL" dirty="0"/>
              <a:t> in ’t land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3A7D79-D038-E044-87FB-1AF0174BC9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AC6988-C29F-DF45-A4EC-E161A0D8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95" y="2530769"/>
            <a:ext cx="5589039" cy="26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92759-7721-DD46-9E44-ECDE5EA0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woorden ontstaan door: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AD5C67B-8EA7-FF47-81C6-D5C78A17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Leenwoorden (uit het buitenland: </a:t>
            </a:r>
            <a:r>
              <a:rPr lang="nl-NL" dirty="0" err="1"/>
              <a:t>Brexit</a:t>
            </a:r>
            <a:r>
              <a:rPr lang="nl-NL" dirty="0"/>
              <a:t>, </a:t>
            </a:r>
            <a:r>
              <a:rPr lang="nl-NL" dirty="0" err="1"/>
              <a:t>Trumpisme</a:t>
            </a:r>
            <a:r>
              <a:rPr lang="nl-NL" dirty="0"/>
              <a:t>, app)</a:t>
            </a:r>
          </a:p>
          <a:p>
            <a:r>
              <a:rPr lang="nl-NL" dirty="0"/>
              <a:t>Samenstellingen tussen woorden die los al bestaan en samen een nieuwe betekenis krijgen: </a:t>
            </a:r>
            <a:r>
              <a:rPr lang="nl-NL" dirty="0" err="1"/>
              <a:t>anderhalvemetersamenleving</a:t>
            </a:r>
            <a:r>
              <a:rPr lang="nl-NL" dirty="0"/>
              <a:t>, mondkapjesplicht, vliegschaamte, coronahufter</a:t>
            </a:r>
          </a:p>
          <a:p>
            <a:r>
              <a:rPr lang="nl-NL" dirty="0"/>
              <a:t>Afleidingen met voor–  en achtervoegsels: </a:t>
            </a:r>
            <a:r>
              <a:rPr lang="nl-NL" dirty="0" err="1"/>
              <a:t>Trumperik</a:t>
            </a:r>
            <a:r>
              <a:rPr lang="nl-NL" dirty="0"/>
              <a:t>, </a:t>
            </a:r>
            <a:r>
              <a:rPr lang="nl-NL" dirty="0" err="1"/>
              <a:t>verstoptimisme</a:t>
            </a:r>
            <a:r>
              <a:rPr lang="nl-NL" dirty="0"/>
              <a:t>, </a:t>
            </a:r>
            <a:r>
              <a:rPr lang="nl-NL" dirty="0" err="1"/>
              <a:t>recessionista</a:t>
            </a:r>
            <a:r>
              <a:rPr lang="nl-NL" dirty="0"/>
              <a:t>,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535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112</TotalTime>
  <Words>780</Words>
  <Application>Microsoft Macintosh PowerPoint</Application>
  <PresentationFormat>Breedbeeld</PresentationFormat>
  <Paragraphs>137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Hemels</vt:lpstr>
      <vt:lpstr>Nederlands, woorden</vt:lpstr>
      <vt:lpstr>Agenda</vt:lpstr>
      <vt:lpstr>Woordenschat, p. 41, tevens huiswerk</vt:lpstr>
      <vt:lpstr>Taal leeft: woorden vallen af en nieuwe woorden ontstaan</vt:lpstr>
      <vt:lpstr>Wie maakt die nieuwe woorden?</vt:lpstr>
      <vt:lpstr>Ook rappers maken nieuwe woorden!</vt:lpstr>
      <vt:lpstr>Zo moeilijk:  https://www.youtube.com/watch?v=n-mg172hSNQ Welke nieuwe– en/of straattaalwoorden zie je?</vt:lpstr>
      <vt:lpstr>Zo moeilijk:  https://www.youtube.com/watch?v=n-mg172hSNQ Welke nieuwe– en/of straattaalwoorden zie je?</vt:lpstr>
      <vt:lpstr>Nieuwe woorden ontstaan door:</vt:lpstr>
      <vt:lpstr>Wat betekenen de volgende voor–  en achtervoegsels:</vt:lpstr>
      <vt:lpstr>Wat betekenen de volgende voor–  en achtervoegsels:</vt:lpstr>
      <vt:lpstr>Opdracht, tevens huiswerk voor de volgende keer: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Nederlands, Taalkunde</dc:title>
  <dc:creator>Josje Kuenen</dc:creator>
  <cp:lastModifiedBy>Josje Kuenen</cp:lastModifiedBy>
  <cp:revision>10</cp:revision>
  <dcterms:created xsi:type="dcterms:W3CDTF">2020-11-15T16:59:52Z</dcterms:created>
  <dcterms:modified xsi:type="dcterms:W3CDTF">2020-11-15T18:52:26Z</dcterms:modified>
</cp:coreProperties>
</file>