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/>
    <p:restoredTop sz="94693"/>
  </p:normalViewPr>
  <p:slideViewPr>
    <p:cSldViewPr snapToGrid="0" snapToObjects="1" showGuides="1">
      <p:cViewPr varScale="1">
        <p:scale>
          <a:sx n="106" d="100"/>
          <a:sy n="106" d="100"/>
        </p:scale>
        <p:origin x="208" y="2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4A514-406C-9C4A-B9CC-A8369B983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Welkom, 3VY!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8D1C22-B805-3744-9747-E7BE24141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Josje Kuenen, (inval–)docent Nederlands</a:t>
            </a:r>
          </a:p>
        </p:txBody>
      </p:sp>
    </p:spTree>
    <p:extLst>
      <p:ext uri="{BB962C8B-B14F-4D97-AF65-F5344CB8AC3E}">
        <p14:creationId xmlns:p14="http://schemas.microsoft.com/office/powerpoint/2010/main" val="351770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6FD62-1035-B941-8E4F-C3ABB90D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E5F13-3DF6-5F42-8A5D-F607E1648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Inplannen boektoets, bij voorkeur op donderdag 27 oktober</a:t>
            </a:r>
          </a:p>
          <a:p>
            <a:r>
              <a:rPr lang="nl-NL" dirty="0"/>
              <a:t>Beginnen aan boek 2.</a:t>
            </a:r>
          </a:p>
          <a:p>
            <a:r>
              <a:rPr lang="nl-NL" dirty="0"/>
              <a:t>Inplannen toets spelling, 3/5 november?</a:t>
            </a:r>
          </a:p>
          <a:p>
            <a:r>
              <a:rPr lang="nl-NL" dirty="0"/>
              <a:t>Vervolg spelling met </a:t>
            </a:r>
            <a:r>
              <a:rPr lang="nl-NL" dirty="0" err="1"/>
              <a:t>LessonUp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680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E1B5B-CF0E-E346-8DA0-B410AD8E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2650713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nl-NL" dirty="0"/>
              <a:t>Aanbeveling: Wees onzichtbaar van </a:t>
            </a:r>
            <a:r>
              <a:rPr lang="nl-NL" dirty="0" err="1"/>
              <a:t>Murat</a:t>
            </a:r>
            <a:r>
              <a:rPr lang="nl-NL" dirty="0"/>
              <a:t> Isik</a:t>
            </a:r>
          </a:p>
        </p:txBody>
      </p:sp>
      <p:pic>
        <p:nvPicPr>
          <p:cNvPr id="5" name="Diantha over Wees onzichtbaar - Murat Isik">
            <a:hlinkClick r:id="" action="ppaction://media"/>
            <a:extLst>
              <a:ext uri="{FF2B5EF4-FFF2-40B4-BE49-F238E27FC236}">
                <a16:creationId xmlns:a16="http://schemas.microsoft.com/office/drawing/2014/main" id="{0CD15ADD-C5C6-544B-93DD-D274678767A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8100" y="1660525"/>
            <a:ext cx="6281738" cy="3533775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52C855-D185-8A40-8AC5-60ACE0F11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585" y="5194300"/>
            <a:ext cx="2613067" cy="14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58706-1D68-8C42-9BE5-0D3B74C3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nu: verder met </a:t>
            </a:r>
            <a:r>
              <a:rPr lang="nl-NL" dirty="0" err="1"/>
              <a:t>LessonUp</a:t>
            </a:r>
            <a:r>
              <a:rPr lang="nl-NL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7ADEC-3431-4541-85FE-70A1F286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6476" y="1677882"/>
            <a:ext cx="1794612" cy="27256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Handig om te weten: wat zijn de minimale systeemeisen om met LessonUp te  kunnen werken? | LessonUp Community">
            <a:extLst>
              <a:ext uri="{FF2B5EF4-FFF2-40B4-BE49-F238E27FC236}">
                <a16:creationId xmlns:a16="http://schemas.microsoft.com/office/drawing/2014/main" id="{0AD4196C-88B7-7E4B-8C49-13A090A2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20" y="1677882"/>
            <a:ext cx="5718280" cy="33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363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10</TotalTime>
  <Words>52</Words>
  <Application>Microsoft Macintosh PowerPoint</Application>
  <PresentationFormat>Breedbeeld</PresentationFormat>
  <Paragraphs>9</Paragraphs>
  <Slides>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Rockwell</vt:lpstr>
      <vt:lpstr>Wingdings</vt:lpstr>
      <vt:lpstr>Atlas</vt:lpstr>
      <vt:lpstr>Welkom, 3VY!</vt:lpstr>
      <vt:lpstr>agenda</vt:lpstr>
      <vt:lpstr>Aanbeveling: Wees onzichtbaar van Murat Isik</vt:lpstr>
      <vt:lpstr>En nu: verder met LessonUp!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Welkom, 3VY!</dc:title>
  <dc:creator>Josje Kuenen</dc:creator>
  <cp:lastModifiedBy>Josje Kuenen</cp:lastModifiedBy>
  <cp:revision>2</cp:revision>
  <dcterms:created xsi:type="dcterms:W3CDTF">2020-10-22T10:47:01Z</dcterms:created>
  <dcterms:modified xsi:type="dcterms:W3CDTF">2020-10-22T10:57:51Z</dcterms:modified>
</cp:coreProperties>
</file>