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315" r:id="rId4"/>
    <p:sldId id="311" r:id="rId5"/>
    <p:sldId id="314" r:id="rId6"/>
    <p:sldId id="319" r:id="rId7"/>
    <p:sldId id="309" r:id="rId8"/>
    <p:sldId id="310" r:id="rId9"/>
    <p:sldId id="312" r:id="rId10"/>
    <p:sldId id="313" r:id="rId11"/>
    <p:sldId id="316" r:id="rId12"/>
    <p:sldId id="317" r:id="rId13"/>
    <p:sldId id="318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7"/>
    <p:restoredTop sz="94693"/>
  </p:normalViewPr>
  <p:slideViewPr>
    <p:cSldViewPr snapToGrid="0" snapToObjects="1" showGuides="1">
      <p:cViewPr varScale="1">
        <p:scale>
          <a:sx n="106" d="100"/>
          <a:sy n="106" d="100"/>
        </p:scale>
        <p:origin x="208" y="236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10/13/20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10/13/20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93AD6-8A55-A744-9126-688EBAA6B2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Welkom!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11BD12-1B24-824E-8E99-44FD30F5D3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Nederlands, havo 3A, Josje Kuenen, les 2</a:t>
            </a:r>
          </a:p>
        </p:txBody>
      </p:sp>
    </p:spTree>
    <p:extLst>
      <p:ext uri="{BB962C8B-B14F-4D97-AF65-F5344CB8AC3E}">
        <p14:creationId xmlns:p14="http://schemas.microsoft.com/office/powerpoint/2010/main" val="252008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361B0-966B-F046-B07B-DC3614E43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Tekststructuren: </a:t>
            </a:r>
            <a:r>
              <a:rPr lang="nl-NL" b="1" dirty="0"/>
              <a:t>vraag &amp; antwoord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1147EC1-1E46-B24B-B604-4AD16C31D8B9}"/>
              </a:ext>
            </a:extLst>
          </p:cNvPr>
          <p:cNvSpPr/>
          <p:nvPr/>
        </p:nvSpPr>
        <p:spPr>
          <a:xfrm>
            <a:off x="962524" y="2262417"/>
            <a:ext cx="5133475" cy="80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Inleiding, intro onderwerp en vraag: Hoe beschermen wereldleiders zich tegen corona?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AABAE60-274D-7D4B-965C-165A4CA81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25" y="3236494"/>
            <a:ext cx="5133475" cy="1684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nl-NL" sz="1800" dirty="0"/>
              <a:t>Middenstuk, antwoorden. </a:t>
            </a:r>
          </a:p>
          <a:p>
            <a:pPr marL="0" indent="0">
              <a:buNone/>
            </a:pPr>
            <a:r>
              <a:rPr lang="nl-NL" sz="1800" dirty="0"/>
              <a:t>Orban draagt handschoenen en een zwart mondkapje, Poetin draagt een gasmasker en een luchtdicht pak, Rutte draagt een mondkapje.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C62E6EC-0007-7847-9204-256A35F9DCB6}"/>
              </a:ext>
            </a:extLst>
          </p:cNvPr>
          <p:cNvSpPr/>
          <p:nvPr/>
        </p:nvSpPr>
        <p:spPr>
          <a:xfrm>
            <a:off x="962523" y="5089357"/>
            <a:ext cx="5133475" cy="80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Slot, waarin het onderwerp wordt samengevat, of een conclusie of advies wordt gegeven.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1ECD3DA-50F9-6B47-BE29-931294F09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066" y="2234372"/>
            <a:ext cx="4779637" cy="317845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ABE8BF1-D7C2-F741-8D0E-D353EC91A24F}"/>
              </a:ext>
            </a:extLst>
          </p:cNvPr>
          <p:cNvSpPr txBox="1"/>
          <p:nvPr/>
        </p:nvSpPr>
        <p:spPr>
          <a:xfrm>
            <a:off x="6587066" y="5571826"/>
            <a:ext cx="390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Bijvoorbeeld: hoe beschermen wereldleiders zich tegen corona?</a:t>
            </a:r>
          </a:p>
        </p:txBody>
      </p:sp>
    </p:spTree>
    <p:extLst>
      <p:ext uri="{BB962C8B-B14F-4D97-AF65-F5344CB8AC3E}">
        <p14:creationId xmlns:p14="http://schemas.microsoft.com/office/powerpoint/2010/main" val="348557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361B0-966B-F046-B07B-DC3614E4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30" y="484631"/>
            <a:ext cx="10058400" cy="1609344"/>
          </a:xfrm>
        </p:spPr>
        <p:txBody>
          <a:bodyPr>
            <a:normAutofit/>
          </a:bodyPr>
          <a:lstStyle/>
          <a:p>
            <a:r>
              <a:rPr lang="nl-NL" dirty="0"/>
              <a:t>Tekststructuren: </a:t>
            </a:r>
            <a:r>
              <a:rPr lang="nl-NL" b="1" dirty="0"/>
              <a:t>argumentatiestructuur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1147EC1-1E46-B24B-B604-4AD16C31D8B9}"/>
              </a:ext>
            </a:extLst>
          </p:cNvPr>
          <p:cNvSpPr/>
          <p:nvPr/>
        </p:nvSpPr>
        <p:spPr>
          <a:xfrm>
            <a:off x="517355" y="2093975"/>
            <a:ext cx="5133475" cy="80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/>
              <a:t>Inleiding, intro onderwerp en stelling, standpunt of vraag: De democratie implodeert door </a:t>
            </a:r>
            <a:r>
              <a:rPr lang="nl-NL" sz="1600" dirty="0" err="1"/>
              <a:t>social</a:t>
            </a:r>
            <a:r>
              <a:rPr lang="nl-NL" sz="1600" dirty="0"/>
              <a:t> media!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AABAE60-274D-7D4B-965C-165A4CA81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54" y="3131819"/>
            <a:ext cx="5133475" cy="275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>
              <a:buNone/>
            </a:pPr>
            <a:r>
              <a:rPr lang="nl-NL" sz="1600" dirty="0"/>
              <a:t>Middenstuk: argumenten voor, argumenten tegen en weerlegging. </a:t>
            </a:r>
          </a:p>
          <a:p>
            <a:pPr marL="0" indent="0">
              <a:buNone/>
            </a:pPr>
            <a:r>
              <a:rPr lang="nl-NL" sz="1600" dirty="0"/>
              <a:t>Voor: Er zijn teveel versnipperde meningen en autoriteiten worden niet meer serieus genomen omdat iedereen zichzelf autoriteit vindt.</a:t>
            </a:r>
          </a:p>
          <a:p>
            <a:pPr marL="0" indent="0">
              <a:buNone/>
            </a:pPr>
            <a:r>
              <a:rPr lang="nl-NL" sz="1600" dirty="0"/>
              <a:t>Tegen: Vrijheid van meningsuiting hoort bij een democratie dus </a:t>
            </a:r>
            <a:r>
              <a:rPr lang="nl-NL" sz="1600" dirty="0" err="1"/>
              <a:t>social</a:t>
            </a:r>
            <a:r>
              <a:rPr lang="nl-NL" sz="1600" dirty="0"/>
              <a:t> media helpen daar juist bij. </a:t>
            </a:r>
          </a:p>
          <a:p>
            <a:pPr marL="0" indent="0">
              <a:buNone/>
            </a:pPr>
            <a:r>
              <a:rPr lang="nl-NL" sz="1600" dirty="0"/>
              <a:t>Weerlegging: Er zijn zoveel </a:t>
            </a:r>
            <a:r>
              <a:rPr lang="nl-NL" sz="1600" dirty="0" err="1"/>
              <a:t>subdiscussies</a:t>
            </a:r>
            <a:r>
              <a:rPr lang="nl-NL" sz="1600" dirty="0"/>
              <a:t> waarover geruzied wordt, dat je door de bomen het bos niet meer kan zien.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C62E6EC-0007-7847-9204-256A35F9DCB6}"/>
              </a:ext>
            </a:extLst>
          </p:cNvPr>
          <p:cNvSpPr/>
          <p:nvPr/>
        </p:nvSpPr>
        <p:spPr>
          <a:xfrm>
            <a:off x="517354" y="6052365"/>
            <a:ext cx="5133474" cy="80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/>
              <a:t>Slot, waarin het onderwerp wordt samengevat, en een conclusie (antwoord) wordt gegeven of de stelling wordt herhaald.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ABE8BF1-D7C2-F741-8D0E-D353EC91A24F}"/>
              </a:ext>
            </a:extLst>
          </p:cNvPr>
          <p:cNvSpPr txBox="1"/>
          <p:nvPr/>
        </p:nvSpPr>
        <p:spPr>
          <a:xfrm>
            <a:off x="6378448" y="5022942"/>
            <a:ext cx="390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Bijvoorbeeld: De democratie implodeert door </a:t>
            </a:r>
            <a:r>
              <a:rPr lang="nl-NL" dirty="0" err="1"/>
              <a:t>social</a:t>
            </a:r>
            <a:r>
              <a:rPr lang="nl-NL" dirty="0"/>
              <a:t> media!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EF1B1C0-17B8-4048-8EC3-B75DCBE93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48" y="2867768"/>
            <a:ext cx="47498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7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361B0-966B-F046-B07B-DC3614E4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4" y="484631"/>
            <a:ext cx="10058400" cy="1609344"/>
          </a:xfrm>
        </p:spPr>
        <p:txBody>
          <a:bodyPr>
            <a:normAutofit/>
          </a:bodyPr>
          <a:lstStyle/>
          <a:p>
            <a:r>
              <a:rPr lang="nl-NL" dirty="0"/>
              <a:t>Tekststructuren:</a:t>
            </a:r>
            <a:br>
              <a:rPr lang="nl-NL" dirty="0"/>
            </a:br>
            <a:r>
              <a:rPr lang="nl-NL" b="1" dirty="0"/>
              <a:t>probleem–</a:t>
            </a:r>
            <a:r>
              <a:rPr lang="nl-NL" b="1" dirty="0" err="1"/>
              <a:t>oplossingstructuur</a:t>
            </a:r>
            <a:r>
              <a:rPr lang="nl-NL" b="1" dirty="0"/>
              <a:t>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1147EC1-1E46-B24B-B604-4AD16C31D8B9}"/>
              </a:ext>
            </a:extLst>
          </p:cNvPr>
          <p:cNvSpPr/>
          <p:nvPr/>
        </p:nvSpPr>
        <p:spPr>
          <a:xfrm>
            <a:off x="517355" y="2093975"/>
            <a:ext cx="5133475" cy="80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/>
              <a:t>Inleiding, intro onderwerp en probleem: eenzaamheid onder bejaarden neemt toe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AABAE60-274D-7D4B-965C-165A4CA81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54" y="3131819"/>
            <a:ext cx="5133475" cy="275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>
              <a:buNone/>
            </a:pPr>
            <a:r>
              <a:rPr lang="nl-NL" sz="1600" dirty="0"/>
              <a:t>Middenstuk: gevolgen, oorzaken, oplossingen, afweging. </a:t>
            </a:r>
          </a:p>
          <a:p>
            <a:pPr marL="0" indent="0">
              <a:buNone/>
            </a:pPr>
            <a:r>
              <a:rPr lang="nl-NL" sz="1600" dirty="0"/>
              <a:t>Gevolgen/ernst: depressieve ouderen, sterven achter de voordeur en niemand die het ziet. </a:t>
            </a:r>
          </a:p>
          <a:p>
            <a:pPr marL="0" indent="0">
              <a:buNone/>
            </a:pPr>
            <a:r>
              <a:rPr lang="nl-NL" sz="1600" dirty="0"/>
              <a:t>Oorzaken: niemand heeft meer tijd voor elkaar, kinderen wonen vaak verder van huis dan vroeger, geen bejaardentehuizen meer om elkaar te ontmoeten. </a:t>
            </a:r>
          </a:p>
          <a:p>
            <a:pPr marL="0" indent="0">
              <a:buNone/>
            </a:pPr>
            <a:r>
              <a:rPr lang="nl-NL" sz="1600" dirty="0"/>
              <a:t>Oplossing: computercursus, maatjesproject in de wijk, seniorenclubs starten.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C62E6EC-0007-7847-9204-256A35F9DCB6}"/>
              </a:ext>
            </a:extLst>
          </p:cNvPr>
          <p:cNvSpPr/>
          <p:nvPr/>
        </p:nvSpPr>
        <p:spPr>
          <a:xfrm>
            <a:off x="517354" y="6052365"/>
            <a:ext cx="5133474" cy="80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/>
              <a:t>Slot, herhaling probleem en vaststellen beste oplossing.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ABE8BF1-D7C2-F741-8D0E-D353EC91A24F}"/>
              </a:ext>
            </a:extLst>
          </p:cNvPr>
          <p:cNvSpPr txBox="1"/>
          <p:nvPr/>
        </p:nvSpPr>
        <p:spPr>
          <a:xfrm>
            <a:off x="6378448" y="5022942"/>
            <a:ext cx="3906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Bijvoorbeeld: Wat is de beste manier om eenzaamheid onder bejaarden op te lossen?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C3D42C8-95B1-D447-A720-B4BE2490D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041" y="2378921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6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361B0-966B-F046-B07B-DC3614E4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4" y="484631"/>
            <a:ext cx="10058400" cy="1609344"/>
          </a:xfrm>
        </p:spPr>
        <p:txBody>
          <a:bodyPr>
            <a:normAutofit/>
          </a:bodyPr>
          <a:lstStyle/>
          <a:p>
            <a:r>
              <a:rPr lang="nl-NL" dirty="0"/>
              <a:t>Tekststructuren:</a:t>
            </a:r>
            <a:br>
              <a:rPr lang="nl-NL" dirty="0"/>
            </a:br>
            <a:r>
              <a:rPr lang="nl-NL" b="1" dirty="0"/>
              <a:t>verklaringsstructuur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1147EC1-1E46-B24B-B604-4AD16C31D8B9}"/>
              </a:ext>
            </a:extLst>
          </p:cNvPr>
          <p:cNvSpPr/>
          <p:nvPr/>
        </p:nvSpPr>
        <p:spPr>
          <a:xfrm>
            <a:off x="517355" y="2093975"/>
            <a:ext cx="5133475" cy="80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/>
              <a:t>Inleiding, intro onderwerp/verschijnsel: Hoe heeft corona kunnen ontstaan?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AABAE60-274D-7D4B-965C-165A4CA81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54" y="3131819"/>
            <a:ext cx="5133475" cy="275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>
              <a:buNone/>
            </a:pPr>
            <a:r>
              <a:rPr lang="nl-NL" sz="1600" dirty="0"/>
              <a:t>Middenstuk: kenmerken, voorbeelden en verklaringen /oorzaken/redenen</a:t>
            </a:r>
          </a:p>
          <a:p>
            <a:pPr marL="0" indent="0">
              <a:buNone/>
            </a:pPr>
            <a:r>
              <a:rPr lang="nl-NL" sz="1600" dirty="0"/>
              <a:t>Kenmerken: ziekteverschijnselen zoals koorts en longontsteking.  Voorbeelden: aantal patiënten in Nederland en beschrijving van een aantal lotgenoten die je kent.</a:t>
            </a:r>
          </a:p>
          <a:p>
            <a:pPr marL="0" indent="0">
              <a:buNone/>
            </a:pPr>
            <a:r>
              <a:rPr lang="nl-NL" sz="1600" dirty="0"/>
              <a:t>Verklaringen: zeer besmettelijke pandemie, verspreidt zich door niezen en hoesten en lichaamscontact. Vermoedelijk in China ontstaan door vleermuizen die in aanraking kwamen met mensen.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C62E6EC-0007-7847-9204-256A35F9DCB6}"/>
              </a:ext>
            </a:extLst>
          </p:cNvPr>
          <p:cNvSpPr/>
          <p:nvPr/>
        </p:nvSpPr>
        <p:spPr>
          <a:xfrm>
            <a:off x="517354" y="6052365"/>
            <a:ext cx="5133474" cy="80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/>
              <a:t>Slot, samenvatting.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ABE8BF1-D7C2-F741-8D0E-D353EC91A24F}"/>
              </a:ext>
            </a:extLst>
          </p:cNvPr>
          <p:cNvSpPr txBox="1"/>
          <p:nvPr/>
        </p:nvSpPr>
        <p:spPr>
          <a:xfrm>
            <a:off x="6378448" y="5022942"/>
            <a:ext cx="390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Bijvoorbeeld: Hoe heeft corona kunnen ontstaan?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9A2A167-E63D-BF4A-BB38-79577591B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48" y="2496792"/>
            <a:ext cx="38227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70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521FA-DFFE-954B-837D-91ACE8F8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Huiswerk: morgen toets, maakwerk </a:t>
            </a:r>
            <a:r>
              <a:rPr lang="nl-NL"/>
              <a:t>volgende les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54F909-D963-8149-A3F4-27D50D8BB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Huiswerk voor volgende les:</a:t>
            </a:r>
          </a:p>
          <a:p>
            <a:r>
              <a:rPr lang="nl-NL" dirty="0"/>
              <a:t>Lezen tekst 1, 2 en 3 (p. 49–53)  </a:t>
            </a:r>
          </a:p>
          <a:p>
            <a:r>
              <a:rPr lang="nl-NL" dirty="0"/>
              <a:t>Maken: Wat is het onderwerp van tekst 1, 2 en 3?</a:t>
            </a:r>
          </a:p>
          <a:p>
            <a:r>
              <a:rPr lang="nl-NL" dirty="0"/>
              <a:t>Maken: Welke tekststructuur zie je in tekst 1, 2 en 3?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858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72046-8ACB-DB4E-9704-5F145F1A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23F5C9-99A6-C342-894E-5ADE99F61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Spellingtoets donderdag 15 oktober</a:t>
            </a:r>
          </a:p>
          <a:p>
            <a:r>
              <a:rPr lang="nl-NL" dirty="0"/>
              <a:t>Bekijken antwoorden opdrachten</a:t>
            </a:r>
          </a:p>
          <a:p>
            <a:r>
              <a:rPr lang="nl-NL" dirty="0"/>
              <a:t>Vervolg leesvaardigheid</a:t>
            </a:r>
          </a:p>
          <a:p>
            <a:r>
              <a:rPr lang="nl-NL" dirty="0"/>
              <a:t>Na de herfstvakantie toets leesvaardigheid (niet meteen, donderdag 29?)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730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C58009-BD37-7242-8C4F-42E5574B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Spelling: vul in, verbeter of leg uit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487BD0-83BF-5444-B352-19E5E26FC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De honden renden …..(spelen) de vijver in.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De ………..(verbranden) papieren waren niet meer leesbaar.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Wij …..(alle/allen?) moesten de toets inhalen.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Danny fietste dit jaar (7.000/zevenduizend?) kilometer.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Mevrouw Kuenen geeft (tweeënhalve/2,5</a:t>
            </a:r>
            <a:r>
              <a:rPr lang="nl-NL" baseline="30000" dirty="0"/>
              <a:t>e</a:t>
            </a:r>
            <a:r>
              <a:rPr lang="nl-NL" dirty="0"/>
              <a:t>) dag les per week.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BSN; ID, in– vitrofertilisatie, zelfstandige zonder personeel, IBAN, gft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A4tje, </a:t>
            </a:r>
            <a:r>
              <a:rPr lang="nl-NL" dirty="0" err="1"/>
              <a:t>functieinhoud</a:t>
            </a:r>
            <a:r>
              <a:rPr lang="nl-NL" dirty="0"/>
              <a:t>, </a:t>
            </a:r>
            <a:r>
              <a:rPr lang="nl-NL" dirty="0" err="1"/>
              <a:t>huttenkase</a:t>
            </a:r>
            <a:r>
              <a:rPr lang="nl-NL" dirty="0"/>
              <a:t>, </a:t>
            </a:r>
            <a:r>
              <a:rPr lang="nl-NL" dirty="0" err="1"/>
              <a:t>babytje</a:t>
            </a:r>
            <a:r>
              <a:rPr lang="nl-NL" dirty="0"/>
              <a:t>, nuance, </a:t>
            </a:r>
            <a:r>
              <a:rPr lang="nl-NL" dirty="0" err="1"/>
              <a:t>intuitie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De juf zei Iedereen moet stil zijn als ik iets uitleg.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Ik hou niet van spelling al die regeltjes.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Mevrouw Kuenen de invaldocent wil graag straattaal leren.</a:t>
            </a:r>
          </a:p>
        </p:txBody>
      </p:sp>
    </p:spTree>
    <p:extLst>
      <p:ext uri="{BB962C8B-B14F-4D97-AF65-F5344CB8AC3E}">
        <p14:creationId xmlns:p14="http://schemas.microsoft.com/office/powerpoint/2010/main" val="329929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62A0E-0B71-2649-AA50-EE360B3A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Tekststructuren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B7FA0C-4233-3847-9E08-5465C1A66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Aspecten</a:t>
            </a:r>
          </a:p>
          <a:p>
            <a:r>
              <a:rPr lang="nl-NL" dirty="0"/>
              <a:t>Verleden/heden/toekomst</a:t>
            </a:r>
          </a:p>
          <a:p>
            <a:r>
              <a:rPr lang="nl-NL" dirty="0"/>
              <a:t>Voor–  en nadelen</a:t>
            </a:r>
          </a:p>
          <a:p>
            <a:r>
              <a:rPr lang="nl-NL" dirty="0"/>
              <a:t>Vraag- en antwoordstructuur</a:t>
            </a:r>
          </a:p>
          <a:p>
            <a:r>
              <a:rPr lang="nl-NL" dirty="0"/>
              <a:t>Argumentatiestructuur</a:t>
            </a:r>
          </a:p>
          <a:p>
            <a:r>
              <a:rPr lang="nl-NL" dirty="0"/>
              <a:t>Probleem/</a:t>
            </a:r>
            <a:r>
              <a:rPr lang="nl-NL" dirty="0" err="1"/>
              <a:t>oplossingstructuur</a:t>
            </a:r>
            <a:endParaRPr lang="nl-NL" dirty="0"/>
          </a:p>
          <a:p>
            <a:r>
              <a:rPr lang="nl-NL" dirty="0" err="1"/>
              <a:t>Verklaringstructuur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470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7432D-C9E1-7C4C-B325-B31442B7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Klassikaal checken, antwoorden: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45C9DE-7833-1044-8234-38E59FA16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structuur heeft het boek Nieuw Nederlands? </a:t>
            </a:r>
            <a:r>
              <a:rPr lang="nl-NL" b="1" dirty="0"/>
              <a:t>Aspectenstructuur</a:t>
            </a:r>
          </a:p>
          <a:p>
            <a:r>
              <a:rPr lang="nl-NL" dirty="0"/>
              <a:t>Welke structuur heeft een gebruiksaanwijzing van een stoomstrijkijzer? </a:t>
            </a:r>
            <a:r>
              <a:rPr lang="nl-NL" b="1" dirty="0"/>
              <a:t>Vraag–antwoordstructuur</a:t>
            </a:r>
          </a:p>
          <a:p>
            <a:r>
              <a:rPr lang="nl-NL" dirty="0"/>
              <a:t>Kun je een voorbeeld bedenken van een verleden, heden, toekomst–tekst? </a:t>
            </a:r>
            <a:r>
              <a:rPr lang="nl-NL" b="1" dirty="0"/>
              <a:t>Bijvoorbeeld een artikel over het ontstaan van Zwarte Piet, waarom hij onder vuur ligt en wat diens toekomst is.</a:t>
            </a:r>
          </a:p>
          <a:p>
            <a:r>
              <a:rPr lang="nl-NL" dirty="0"/>
              <a:t>Welke structuur heeft een afspraak bij de huisarts als je overlegt over verschillende mogelijke behandelingen? </a:t>
            </a:r>
            <a:r>
              <a:rPr lang="nl-NL" b="1" dirty="0"/>
              <a:t>Voor– en nadelenstructuur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69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D0F9B-8B77-7B4A-984E-AD27603B5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Antwoorden opdrachten boek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E147F5-301C-8E46-802F-BDA4723C8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Tekst 1 </a:t>
            </a:r>
            <a:r>
              <a:rPr lang="nl-NL" i="1" dirty="0"/>
              <a:t>Hoge plafonds </a:t>
            </a:r>
            <a:r>
              <a:rPr lang="nl-NL" dirty="0"/>
              <a:t>heeft een vraag–antwoordstructuur; onderwerp: hoge plafonds in oude huizen.</a:t>
            </a:r>
          </a:p>
          <a:p>
            <a:r>
              <a:rPr lang="nl-NL" dirty="0"/>
              <a:t>Tekst 2 </a:t>
            </a:r>
            <a:r>
              <a:rPr lang="nl-NL" i="1" dirty="0"/>
              <a:t>Van Zuiderzee naar IJsselmeer </a:t>
            </a:r>
            <a:r>
              <a:rPr lang="nl-NL" dirty="0"/>
              <a:t>een verleden–heden–toekomststructuur; onderwerp: de ontstaansgeschiedenis van het IJsselmeer.</a:t>
            </a:r>
          </a:p>
          <a:p>
            <a:r>
              <a:rPr lang="nl-NL" dirty="0"/>
              <a:t>Tekst 3 </a:t>
            </a:r>
            <a:r>
              <a:rPr lang="nl-NL" i="1" dirty="0"/>
              <a:t>Een eeuw in cijfers </a:t>
            </a:r>
            <a:r>
              <a:rPr lang="nl-NL" dirty="0"/>
              <a:t>heeft een aspectenstructuur; onderwerp:  Wat is er allemaal veranderd in het leven van Nederlanders de afgelopen eeuw?</a:t>
            </a:r>
          </a:p>
        </p:txBody>
      </p:sp>
    </p:spTree>
    <p:extLst>
      <p:ext uri="{BB962C8B-B14F-4D97-AF65-F5344CB8AC3E}">
        <p14:creationId xmlns:p14="http://schemas.microsoft.com/office/powerpoint/2010/main" val="380528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361B0-966B-F046-B07B-DC3614E4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90" y="412923"/>
            <a:ext cx="10058400" cy="1609344"/>
          </a:xfrm>
        </p:spPr>
        <p:txBody>
          <a:bodyPr/>
          <a:lstStyle/>
          <a:p>
            <a:r>
              <a:rPr lang="nl-NL" dirty="0"/>
              <a:t>Tekststructuren: </a:t>
            </a:r>
            <a:r>
              <a:rPr lang="nl-NL" b="1" dirty="0"/>
              <a:t>Aspecten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1147EC1-1E46-B24B-B604-4AD16C31D8B9}"/>
              </a:ext>
            </a:extLst>
          </p:cNvPr>
          <p:cNvSpPr/>
          <p:nvPr/>
        </p:nvSpPr>
        <p:spPr>
          <a:xfrm>
            <a:off x="962524" y="2262417"/>
            <a:ext cx="5133475" cy="80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Inleiding, intro onderwerp: Wat is het nieuws van vandaag?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AABAE60-274D-7D4B-965C-165A4CA81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25" y="3236494"/>
            <a:ext cx="5133475" cy="1684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nl-NL" sz="1800" dirty="0"/>
              <a:t>Middenstuk, diverse onderdelen van het onderwerp, bijvoorbeeld het nieuws: </a:t>
            </a:r>
          </a:p>
          <a:p>
            <a:pPr marL="0" indent="0">
              <a:buNone/>
            </a:pPr>
            <a:r>
              <a:rPr lang="nl-NL" sz="1800" dirty="0"/>
              <a:t>vandaag een aanslag hier, een </a:t>
            </a:r>
            <a:r>
              <a:rPr lang="nl-NL" sz="1800" dirty="0" err="1"/>
              <a:t>coronauitbraak</a:t>
            </a:r>
            <a:r>
              <a:rPr lang="nl-NL" sz="1800" dirty="0"/>
              <a:t> daar, en de CO2– uitstoot wordt minder.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C62E6EC-0007-7847-9204-256A35F9DCB6}"/>
              </a:ext>
            </a:extLst>
          </p:cNvPr>
          <p:cNvSpPr/>
          <p:nvPr/>
        </p:nvSpPr>
        <p:spPr>
          <a:xfrm>
            <a:off x="962523" y="5089357"/>
            <a:ext cx="5133475" cy="80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Slot, waarin het onderwerp wordt samengevat, of een conclusie wordt gegeven. (Het nieuws heeft trouwens geen slot;)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52FA96A-8A9B-EF41-BC8A-599FE5492C93}"/>
              </a:ext>
            </a:extLst>
          </p:cNvPr>
          <p:cNvSpPr txBox="1"/>
          <p:nvPr/>
        </p:nvSpPr>
        <p:spPr>
          <a:xfrm>
            <a:off x="866274" y="185651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Aspecten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5A368B8-07F4-EB4F-BF06-F7EFCFD14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451" y="2507659"/>
            <a:ext cx="5719011" cy="321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2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361B0-966B-F046-B07B-DC3614E4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532" y="431832"/>
            <a:ext cx="10058400" cy="1609344"/>
          </a:xfrm>
        </p:spPr>
        <p:txBody>
          <a:bodyPr>
            <a:normAutofit/>
          </a:bodyPr>
          <a:lstStyle/>
          <a:p>
            <a:r>
              <a:rPr lang="nl-NL" dirty="0"/>
              <a:t>Tekststructuren: </a:t>
            </a:r>
            <a:r>
              <a:rPr lang="nl-NL" b="1" dirty="0"/>
              <a:t>verleden/heden/toekomst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1147EC1-1E46-B24B-B604-4AD16C31D8B9}"/>
              </a:ext>
            </a:extLst>
          </p:cNvPr>
          <p:cNvSpPr/>
          <p:nvPr/>
        </p:nvSpPr>
        <p:spPr>
          <a:xfrm>
            <a:off x="962524" y="2262417"/>
            <a:ext cx="5133475" cy="80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Inleiding: intro onderwerp: Hoe ziet de ontwikkeling van arbeidsparticipatie van vrouwen eruit?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AABAE60-274D-7D4B-965C-165A4CA81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25" y="3236494"/>
            <a:ext cx="5133475" cy="205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nl-NL" sz="1800" dirty="0"/>
              <a:t>Middenstuk: </a:t>
            </a:r>
          </a:p>
          <a:p>
            <a:pPr marL="0" indent="0">
              <a:buNone/>
            </a:pPr>
            <a:r>
              <a:rPr lang="nl-NL" sz="1800" dirty="0"/>
              <a:t>Situatie vroeger: toen zorgden vrouwen vooral voor het huishouden,  </a:t>
            </a:r>
          </a:p>
          <a:p>
            <a:pPr marL="0" indent="0">
              <a:buNone/>
            </a:pPr>
            <a:r>
              <a:rPr lang="nl-NL" sz="1800" dirty="0"/>
              <a:t>Situatie nu: momenteel werkt het merendeel van de vrouwen parttime </a:t>
            </a:r>
          </a:p>
          <a:p>
            <a:pPr marL="0" indent="0">
              <a:buNone/>
            </a:pPr>
            <a:r>
              <a:rPr lang="nl-NL" sz="1800" dirty="0"/>
              <a:t>Vooruitblik: het is de verwachting dat vrouwen nog meer gaan werken.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C62E6EC-0007-7847-9204-256A35F9DCB6}"/>
              </a:ext>
            </a:extLst>
          </p:cNvPr>
          <p:cNvSpPr/>
          <p:nvPr/>
        </p:nvSpPr>
        <p:spPr>
          <a:xfrm>
            <a:off x="937500" y="5487098"/>
            <a:ext cx="5133475" cy="80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Slot, waarin het onderwerp wordt samengevat, en/of een conclusie wordt gegeven.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2D4F99-C341-8349-9EB6-964D95066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32" y="2306567"/>
            <a:ext cx="2820511" cy="366300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867FBAA-3104-AE43-B204-B06446C6F294}"/>
              </a:ext>
            </a:extLst>
          </p:cNvPr>
          <p:cNvSpPr txBox="1"/>
          <p:nvPr/>
        </p:nvSpPr>
        <p:spPr>
          <a:xfrm>
            <a:off x="6891867" y="5969568"/>
            <a:ext cx="3776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Bijvoorbeeld de participatie</a:t>
            </a:r>
          </a:p>
          <a:p>
            <a:r>
              <a:rPr lang="nl-NL" dirty="0"/>
              <a:t>van vrouwen op de arbeidsmarkt.</a:t>
            </a:r>
          </a:p>
        </p:txBody>
      </p:sp>
    </p:spTree>
    <p:extLst>
      <p:ext uri="{BB962C8B-B14F-4D97-AF65-F5344CB8AC3E}">
        <p14:creationId xmlns:p14="http://schemas.microsoft.com/office/powerpoint/2010/main" val="257924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361B0-966B-F046-B07B-DC3614E4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639" y="568852"/>
            <a:ext cx="10058400" cy="1609344"/>
          </a:xfrm>
        </p:spPr>
        <p:txBody>
          <a:bodyPr/>
          <a:lstStyle/>
          <a:p>
            <a:r>
              <a:rPr lang="nl-NL" dirty="0"/>
              <a:t>Tekststructuren: </a:t>
            </a:r>
            <a:r>
              <a:rPr lang="nl-NL" b="1" dirty="0"/>
              <a:t>voor– en Nadelen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1147EC1-1E46-B24B-B604-4AD16C31D8B9}"/>
              </a:ext>
            </a:extLst>
          </p:cNvPr>
          <p:cNvSpPr/>
          <p:nvPr/>
        </p:nvSpPr>
        <p:spPr>
          <a:xfrm>
            <a:off x="962525" y="2178196"/>
            <a:ext cx="5133475" cy="80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Inleiding, intro onderwerp, vraag of stelling: Wat zijn de voor–  en nadelen van een mondkapje?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AABAE60-274D-7D4B-965C-165A4CA81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25" y="3236494"/>
            <a:ext cx="5133475" cy="1684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nl-NL" sz="1800" dirty="0"/>
              <a:t>Middenstuk:</a:t>
            </a:r>
          </a:p>
          <a:p>
            <a:pPr marL="0" indent="0">
              <a:buNone/>
            </a:pPr>
            <a:r>
              <a:rPr lang="nl-NL" sz="1800" dirty="0"/>
              <a:t>Voordelen mondkapjes: bescherming tegen overdracht; duidelijker dat je afstand moet houden</a:t>
            </a:r>
          </a:p>
          <a:p>
            <a:pPr marL="0" indent="0">
              <a:buNone/>
            </a:pPr>
            <a:r>
              <a:rPr lang="nl-NL" sz="1800" dirty="0"/>
              <a:t>Nadelen van mondkapjes: warm, bril beslaat, moeilijker communiceren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C62E6EC-0007-7847-9204-256A35F9DCB6}"/>
              </a:ext>
            </a:extLst>
          </p:cNvPr>
          <p:cNvSpPr/>
          <p:nvPr/>
        </p:nvSpPr>
        <p:spPr>
          <a:xfrm>
            <a:off x="962523" y="5089357"/>
            <a:ext cx="5133475" cy="80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Slot, waarin het onderwerp wordt afgewogen, en/of een conclusie of advies wordt gegeven.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7DAB956-BF0F-854E-9432-5789B4C91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746" y="2866683"/>
            <a:ext cx="3832293" cy="242404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F25FEF0-E6C7-2243-95B1-9A6561FD1CB5}"/>
              </a:ext>
            </a:extLst>
          </p:cNvPr>
          <p:cNvSpPr txBox="1"/>
          <p:nvPr/>
        </p:nvSpPr>
        <p:spPr>
          <a:xfrm>
            <a:off x="6589697" y="5794545"/>
            <a:ext cx="5602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Bijvoorbeeld de voor– en nadelen van mondkapjes</a:t>
            </a:r>
          </a:p>
        </p:txBody>
      </p:sp>
    </p:spTree>
    <p:extLst>
      <p:ext uri="{BB962C8B-B14F-4D97-AF65-F5344CB8AC3E}">
        <p14:creationId xmlns:p14="http://schemas.microsoft.com/office/powerpoint/2010/main" val="3121548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Houttype</Template>
  <TotalTime>1926</TotalTime>
  <Words>996</Words>
  <Application>Microsoft Macintosh PowerPoint</Application>
  <PresentationFormat>Breedbeeld</PresentationFormat>
  <Paragraphs>92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Calibri</vt:lpstr>
      <vt:lpstr>Rockwell</vt:lpstr>
      <vt:lpstr>Rockwell Condensed</vt:lpstr>
      <vt:lpstr>Rockwell Extra Bold</vt:lpstr>
      <vt:lpstr>Wingdings</vt:lpstr>
      <vt:lpstr>Houttype</vt:lpstr>
      <vt:lpstr>Welkom!</vt:lpstr>
      <vt:lpstr>Agenda</vt:lpstr>
      <vt:lpstr>Spelling: vul in, verbeter of leg uit</vt:lpstr>
      <vt:lpstr>Tekststructuren</vt:lpstr>
      <vt:lpstr>Klassikaal checken, antwoorden:</vt:lpstr>
      <vt:lpstr>Antwoorden opdrachten boek</vt:lpstr>
      <vt:lpstr>Tekststructuren: Aspecten</vt:lpstr>
      <vt:lpstr>Tekststructuren: verleden/heden/toekomst</vt:lpstr>
      <vt:lpstr>Tekststructuren: voor– en Nadelen </vt:lpstr>
      <vt:lpstr>Tekststructuren: vraag &amp; antwoord</vt:lpstr>
      <vt:lpstr>Tekststructuren: argumentatiestructuur </vt:lpstr>
      <vt:lpstr>Tekststructuren: probleem–oplossingstructuur </vt:lpstr>
      <vt:lpstr>Tekststructuren: verklaringsstructuur</vt:lpstr>
      <vt:lpstr>Huiswerk: morgen toets, maakwerk volgende les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Welkom!</dc:title>
  <dc:creator>Josje Kuenen</dc:creator>
  <cp:lastModifiedBy>Josje Kuenen</cp:lastModifiedBy>
  <cp:revision>35</cp:revision>
  <dcterms:created xsi:type="dcterms:W3CDTF">2020-10-10T07:36:43Z</dcterms:created>
  <dcterms:modified xsi:type="dcterms:W3CDTF">2020-10-13T15:15:17Z</dcterms:modified>
</cp:coreProperties>
</file>