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4" r:id="rId4"/>
    <p:sldId id="265" r:id="rId5"/>
    <p:sldId id="266" r:id="rId6"/>
    <p:sldId id="257" r:id="rId7"/>
    <p:sldId id="258" r:id="rId8"/>
    <p:sldId id="260" r:id="rId9"/>
    <p:sldId id="259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93"/>
  </p:normalViewPr>
  <p:slideViewPr>
    <p:cSldViewPr snapToGrid="0" snapToObjects="1" showGuides="1">
      <p:cViewPr varScale="1">
        <p:scale>
          <a:sx n="76" d="100"/>
          <a:sy n="76" d="100"/>
        </p:scale>
        <p:origin x="696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A022E-F729-984D-A1CB-18C38C4FF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Naamwoordelijk gezegde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6B8029-C145-9347-9AF6-A7F801854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Josje </a:t>
            </a:r>
            <a:r>
              <a:rPr lang="nl-NL" dirty="0" err="1"/>
              <a:t>kuenen</a:t>
            </a:r>
            <a:r>
              <a:rPr lang="nl-NL" dirty="0"/>
              <a:t>, havo 2</a:t>
            </a:r>
          </a:p>
        </p:txBody>
      </p:sp>
    </p:spTree>
    <p:extLst>
      <p:ext uri="{BB962C8B-B14F-4D97-AF65-F5344CB8AC3E}">
        <p14:creationId xmlns:p14="http://schemas.microsoft.com/office/powerpoint/2010/main" val="107974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4106-F3F7-A847-80CC-5B32CE60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jullie, WG of NG?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9B2BAC-88EB-414E-8CBE-A9D6040ABE13}"/>
              </a:ext>
            </a:extLst>
          </p:cNvPr>
          <p:cNvSpPr txBox="1"/>
          <p:nvPr/>
        </p:nvSpPr>
        <p:spPr>
          <a:xfrm>
            <a:off x="685801" y="2298032"/>
            <a:ext cx="62167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juf was gisteren erg boos vanwege de herrie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buurman lijkt wel gek met zijn dure zes cilinder-auto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zon schijnt al een week niet meer.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manager bleek een pennenlikker.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roos blijft steeds schimmelen.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51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4106-F3F7-A847-80CC-5B32CE60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9B2BAC-88EB-414E-8CBE-A9D6040ABE13}"/>
              </a:ext>
            </a:extLst>
          </p:cNvPr>
          <p:cNvSpPr txBox="1"/>
          <p:nvPr/>
        </p:nvSpPr>
        <p:spPr>
          <a:xfrm>
            <a:off x="685801" y="2298032"/>
            <a:ext cx="63321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De juf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gisteren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erg boos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vanwege de herrie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De buurman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lijkt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wel gek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met zijn dure zes cilinder-auto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De zon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schijnt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al een week niet meer.</a:t>
            </a:r>
          </a:p>
          <a:p>
            <a:pPr marL="342900" indent="-342900">
              <a:buFont typeface="+mj-lt"/>
              <a:buAutoNum type="arabicPeriod"/>
            </a:pP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De manager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bleek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een pennenlikker.</a:t>
            </a:r>
          </a:p>
          <a:p>
            <a:pPr marL="342900" indent="-342900">
              <a:buFont typeface="+mj-lt"/>
              <a:buAutoNum type="arabicPeriod"/>
            </a:pP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De roos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schimmelen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A10036-56D0-8742-8023-F6085394B6CA}"/>
              </a:ext>
            </a:extLst>
          </p:cNvPr>
          <p:cNvSpPr txBox="1"/>
          <p:nvPr/>
        </p:nvSpPr>
        <p:spPr>
          <a:xfrm>
            <a:off x="7122694" y="2298032"/>
            <a:ext cx="3980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Was erg boos – 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gez.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Lijkt wel gek –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gez.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Schijnt –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gez.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Bleek een pennenlikker –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gez.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Blijft schimmelen –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gez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9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430CB-D065-0B48-A2C3-88975347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DDA2C7-003E-7447-AD6E-1594F79A5C9E}"/>
              </a:ext>
            </a:extLst>
          </p:cNvPr>
          <p:cNvSpPr txBox="1"/>
          <p:nvPr/>
        </p:nvSpPr>
        <p:spPr>
          <a:xfrm>
            <a:off x="685801" y="2129589"/>
            <a:ext cx="4365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Opdracht 9 en 10 in je boek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p. 57 en 58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Extra hulp nodig?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Oefen met de website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Cambiumned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432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28CA2-5ED8-7D47-AE4F-64EF807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6FC71-3FDD-AA41-B1D6-25121BFDAA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Nakijken vorige opdracht 8</a:t>
            </a:r>
          </a:p>
          <a:p>
            <a:r>
              <a:rPr lang="nl-NL" dirty="0"/>
              <a:t>Uitleg naamwoordelijk gezegde</a:t>
            </a:r>
          </a:p>
        </p:txBody>
      </p:sp>
    </p:spTree>
    <p:extLst>
      <p:ext uri="{BB962C8B-B14F-4D97-AF65-F5344CB8AC3E}">
        <p14:creationId xmlns:p14="http://schemas.microsoft.com/office/powerpoint/2010/main" val="40572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A6437-9A7E-AB40-9739-12568A02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62DEB4-D92A-9145-8A67-45AA3D1A3F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a. In België | vindt | elk jaar | een ‘Warme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Truiendag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’ | plaats.</a:t>
            </a:r>
          </a:p>
          <a:p>
            <a:pPr marL="0" indent="0">
              <a:buNone/>
            </a:pP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pv = vindt plaats</a:t>
            </a:r>
          </a:p>
          <a:p>
            <a:pPr marL="0" indent="0">
              <a:buNone/>
            </a:pP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= vindt plaats</a:t>
            </a:r>
          </a:p>
          <a:p>
            <a:pPr marL="0" indent="0">
              <a:buNone/>
            </a:pP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o = een ‘Warme Truien Dag’ </a:t>
            </a:r>
          </a:p>
          <a:p>
            <a:pPr marL="0" indent="0">
              <a:buNone/>
            </a:pP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lv = 0</a:t>
            </a:r>
          </a:p>
          <a:p>
            <a:pPr marL="0" indent="0">
              <a:buNone/>
            </a:pP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mv = 0</a:t>
            </a:r>
          </a:p>
          <a:p>
            <a:pPr marL="0" indent="0">
              <a:buNone/>
            </a:pP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bwb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= elk jaar en in </a:t>
            </a:r>
            <a:r>
              <a:rPr lang="nl-NL" cap="none">
                <a:latin typeface="Arial" panose="020B0604020202020204" pitchFamily="34" charset="0"/>
                <a:cs typeface="Arial" panose="020B0604020202020204" pitchFamily="34" charset="0"/>
              </a:rPr>
              <a:t>Belgie</a:t>
            </a: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3EE65F7-139C-E54B-BFF6-384F34547534}"/>
              </a:ext>
            </a:extLst>
          </p:cNvPr>
          <p:cNvSpPr txBox="1"/>
          <p:nvPr/>
        </p:nvSpPr>
        <p:spPr>
          <a:xfrm>
            <a:off x="541421" y="613611"/>
            <a:ext cx="6692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b. Alle leerlingen | trekken | die dag | een extra warme trui | aan.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pv = trekken aan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trekken aan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 = alle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lv = een extra warme trui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mv = o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bwb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die dag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861BF4-C6BD-1D49-B4F5-46A43F8AD3B2}"/>
              </a:ext>
            </a:extLst>
          </p:cNvPr>
          <p:cNvSpPr txBox="1"/>
          <p:nvPr/>
        </p:nvSpPr>
        <p:spPr>
          <a:xfrm>
            <a:off x="541421" y="3102681"/>
            <a:ext cx="9304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c. In het lokaal | draaien | de docenten | de verwarming | onverbiddelijk | naar 15 graden.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pv= draaien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draaien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 = de docenten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lv = de verwarming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mv = 0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bwb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in het lokaal en onverbiddelijk en naar 15 graden</a:t>
            </a:r>
          </a:p>
        </p:txBody>
      </p:sp>
    </p:spTree>
    <p:extLst>
      <p:ext uri="{BB962C8B-B14F-4D97-AF65-F5344CB8AC3E}">
        <p14:creationId xmlns:p14="http://schemas.microsoft.com/office/powerpoint/2010/main" val="17148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3EE65F7-139C-E54B-BFF6-384F34547534}"/>
              </a:ext>
            </a:extLst>
          </p:cNvPr>
          <p:cNvSpPr txBox="1"/>
          <p:nvPr/>
        </p:nvSpPr>
        <p:spPr>
          <a:xfrm>
            <a:off x="541421" y="613611"/>
            <a:ext cx="10573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d. Tijdens de pauze | geeft | de gymdocent | de leerlingen | gymnastiekoefeningen | op het schoolplein.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pv = geeft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geeft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 = de gymdocent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lv = gymnastiekoefeningen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mv = de leerlingen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bwb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tijdens de pauze en op het schoolplein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861BF4-C6BD-1D49-B4F5-46A43F8AD3B2}"/>
              </a:ext>
            </a:extLst>
          </p:cNvPr>
          <p:cNvSpPr txBox="1"/>
          <p:nvPr/>
        </p:nvSpPr>
        <p:spPr>
          <a:xfrm>
            <a:off x="433137" y="3198934"/>
            <a:ext cx="71545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e. Bezweet en warm |  keren | de leerlingen | terug | naar hun lokaal.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pv= keren terug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keren terug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 = de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lv = 0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mv = 0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bwb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bezweet en warm en naar hun lokaal</a:t>
            </a:r>
          </a:p>
        </p:txBody>
      </p:sp>
    </p:spTree>
    <p:extLst>
      <p:ext uri="{BB962C8B-B14F-4D97-AF65-F5344CB8AC3E}">
        <p14:creationId xmlns:p14="http://schemas.microsoft.com/office/powerpoint/2010/main" val="124708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66B27-8C2E-6F4C-8FFF-20F17AB6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Vergelijk de volgende zinnen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533D6D-BE7B-D342-B74F-8DDCAA474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Mijn man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roken.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schijnt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met haar mobiel naar het fietsslot.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Met een havo–diploma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blijk 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je te kunnen studeren.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uitgescholden.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verrast door het hoge cijfer.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4991A17-BBEB-3D42-8421-0CBC8DFA6F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cap="none" dirty="0">
                <a:latin typeface="Arial" panose="020B0604020202020204" pitchFamily="34" charset="0"/>
              </a:rPr>
              <a:t>Mijn man </a:t>
            </a:r>
            <a:r>
              <a:rPr lang="nl-NL" u="sng" cap="none" dirty="0">
                <a:latin typeface="Arial" panose="020B0604020202020204" pitchFamily="34" charset="0"/>
              </a:rPr>
              <a:t>blijft</a:t>
            </a:r>
            <a:r>
              <a:rPr lang="nl-NL" cap="none" dirty="0">
                <a:latin typeface="Arial" panose="020B0604020202020204" pitchFamily="34" charset="0"/>
              </a:rPr>
              <a:t> een roker.</a:t>
            </a:r>
          </a:p>
          <a:p>
            <a:r>
              <a:rPr lang="nl-NL" cap="none" dirty="0">
                <a:latin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</a:rPr>
              <a:t>schijnt</a:t>
            </a:r>
            <a:r>
              <a:rPr lang="nl-NL" cap="none" dirty="0">
                <a:latin typeface="Arial" panose="020B0604020202020204" pitchFamily="34" charset="0"/>
              </a:rPr>
              <a:t> zwanger te zijn.</a:t>
            </a:r>
          </a:p>
          <a:p>
            <a:r>
              <a:rPr lang="nl-NL" cap="none" dirty="0">
                <a:latin typeface="Arial" panose="020B0604020202020204" pitchFamily="34" charset="0"/>
              </a:rPr>
              <a:t>Een havo–diploma </a:t>
            </a:r>
            <a:r>
              <a:rPr lang="nl-NL" u="sng" cap="none" dirty="0">
                <a:latin typeface="Arial" panose="020B0604020202020204" pitchFamily="34" charset="0"/>
              </a:rPr>
              <a:t>blijkt</a:t>
            </a:r>
            <a:r>
              <a:rPr lang="nl-NL" cap="none" dirty="0">
                <a:latin typeface="Arial" panose="020B0604020202020204" pitchFamily="34" charset="0"/>
              </a:rPr>
              <a:t> waardevol te zijn.</a:t>
            </a:r>
          </a:p>
          <a:p>
            <a:r>
              <a:rPr lang="nl-NL" cap="none" dirty="0">
                <a:latin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</a:rPr>
              <a:t>wordt</a:t>
            </a:r>
            <a:r>
              <a:rPr lang="nl-NL" cap="none" dirty="0">
                <a:latin typeface="Arial" panose="020B0604020202020204" pitchFamily="34" charset="0"/>
              </a:rPr>
              <a:t> hoofd van de sectie.</a:t>
            </a:r>
          </a:p>
          <a:p>
            <a:r>
              <a:rPr lang="nl-NL" cap="none" dirty="0">
                <a:latin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</a:rPr>
              <a:t>is</a:t>
            </a:r>
            <a:r>
              <a:rPr lang="nl-NL" cap="none" dirty="0">
                <a:latin typeface="Arial" panose="020B0604020202020204" pitchFamily="34" charset="0"/>
              </a:rPr>
              <a:t> mooi als ze lacht.</a:t>
            </a:r>
          </a:p>
        </p:txBody>
      </p:sp>
    </p:spTree>
    <p:extLst>
      <p:ext uri="{BB962C8B-B14F-4D97-AF65-F5344CB8AC3E}">
        <p14:creationId xmlns:p14="http://schemas.microsoft.com/office/powerpoint/2010/main" val="310630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66B27-8C2E-6F4C-8FFF-20F17AB6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6411"/>
            <a:ext cx="10396882" cy="1158140"/>
          </a:xfrm>
        </p:spPr>
        <p:txBody>
          <a:bodyPr>
            <a:normAutofit/>
          </a:bodyPr>
          <a:lstStyle/>
          <a:p>
            <a:r>
              <a:rPr lang="nl-NL" dirty="0"/>
              <a:t>Vergelijk de volgende zinnen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533D6D-BE7B-D342-B74F-8DDCAA474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Mijn man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roken.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schijnt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met haar mobiel naar het fietsslot.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Met een havo–diploma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blijk 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je te kunnen studeren.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uitgescholden.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verrast door het hoge cijfer.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4991A17-BBEB-3D42-8421-0CBC8DFA6F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Mijn man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een roker.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schijnt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zwanger te zijn.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Een havo–diploma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blijkt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waardevol te zijn.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hoofd van de sectie.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Zij </a:t>
            </a:r>
            <a:r>
              <a:rPr lang="nl-NL" u="sng" cap="none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mooi als ze lacht.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B47427-2937-FF4D-B6E0-1A818DEC1668}"/>
              </a:ext>
            </a:extLst>
          </p:cNvPr>
          <p:cNvSpPr txBox="1"/>
          <p:nvPr/>
        </p:nvSpPr>
        <p:spPr>
          <a:xfrm>
            <a:off x="890336" y="1314551"/>
            <a:ext cx="465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betekent de pv dat er iets ‘gebeurt’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9E8648-1A58-2A4B-9689-6012BFC9D555}"/>
              </a:ext>
            </a:extLst>
          </p:cNvPr>
          <p:cNvSpPr txBox="1"/>
          <p:nvPr/>
        </p:nvSpPr>
        <p:spPr>
          <a:xfrm>
            <a:off x="6184231" y="131455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betekent de pv ‘zijn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1055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6E078-25CA-C441-9CBC-A0366A2D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 het verschil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A9E72B-64FC-CC40-8F4E-2A58B7A52A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cap="none" dirty="0">
                <a:latin typeface="Arial" panose="020B0604020202020204" pitchFamily="34" charset="0"/>
                <a:cs typeface="Arial" panose="020B0604020202020204" pitchFamily="34" charset="0"/>
              </a:rPr>
              <a:t>Mijn man blijft roken.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Mijn man = onderwerp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Blijft = pv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Blijft roken=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gez</a:t>
            </a: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8430FA-FA4B-F741-9741-5A547E2E2C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cap="none" dirty="0">
                <a:latin typeface="Arial" panose="020B0604020202020204" pitchFamily="34" charset="0"/>
                <a:cs typeface="Arial" panose="020B0604020202020204" pitchFamily="34" charset="0"/>
              </a:rPr>
              <a:t>Mijn man blijft een roker.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Mijn man = onderwerp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Blijft = pv</a:t>
            </a:r>
          </a:p>
          <a:p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Blijft een roker =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gez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(blijft =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deel en roker = </a:t>
            </a:r>
            <a:r>
              <a:rPr lang="nl-NL" cap="none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 deel)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31057A-C0D0-6E48-BAC6-EC27A1DAB408}"/>
              </a:ext>
            </a:extLst>
          </p:cNvPr>
          <p:cNvSpPr txBox="1"/>
          <p:nvPr/>
        </p:nvSpPr>
        <p:spPr>
          <a:xfrm>
            <a:off x="685800" y="510139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AA9059-6AED-2844-BC74-29E58A278A16}"/>
              </a:ext>
            </a:extLst>
          </p:cNvPr>
          <p:cNvSpPr txBox="1"/>
          <p:nvPr/>
        </p:nvSpPr>
        <p:spPr>
          <a:xfrm>
            <a:off x="6183588" y="510139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zijn</a:t>
            </a:r>
          </a:p>
        </p:txBody>
      </p:sp>
    </p:spTree>
    <p:extLst>
      <p:ext uri="{BB962C8B-B14F-4D97-AF65-F5344CB8AC3E}">
        <p14:creationId xmlns:p14="http://schemas.microsoft.com/office/powerpoint/2010/main" val="136567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DF491-F554-5145-91C4-F4CA99FA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naamwoordelijk gezegde bevat een koppelwerkwoord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1C6D00-0D2B-A946-8E39-7BCDB9798F83}"/>
              </a:ext>
            </a:extLst>
          </p:cNvPr>
          <p:cNvSpPr txBox="1"/>
          <p:nvPr/>
        </p:nvSpPr>
        <p:spPr>
          <a:xfrm>
            <a:off x="827632" y="224990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Koppelwerkwoorden: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CEE8410-13DA-4148-BE85-B4CF19D41E71}"/>
              </a:ext>
            </a:extLst>
          </p:cNvPr>
          <p:cNvSpPr txBox="1"/>
          <p:nvPr/>
        </p:nvSpPr>
        <p:spPr>
          <a:xfrm>
            <a:off x="938463" y="2935705"/>
            <a:ext cx="15056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Zijn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Blijven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Blijken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(Dunken)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(Voorkomen)</a:t>
            </a:r>
          </a:p>
        </p:txBody>
      </p:sp>
      <p:sp>
        <p:nvSpPr>
          <p:cNvPr id="7" name="Rechteraccolade 6">
            <a:extLst>
              <a:ext uri="{FF2B5EF4-FFF2-40B4-BE49-F238E27FC236}">
                <a16:creationId xmlns:a16="http://schemas.microsoft.com/office/drawing/2014/main" id="{034A2DB5-817B-DE41-8D8B-AA4C4A070143}"/>
              </a:ext>
            </a:extLst>
          </p:cNvPr>
          <p:cNvSpPr/>
          <p:nvPr/>
        </p:nvSpPr>
        <p:spPr>
          <a:xfrm>
            <a:off x="3441032" y="2935705"/>
            <a:ext cx="866273" cy="21295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2D749A-D004-A149-AFB4-E7D6ED00C41F}"/>
              </a:ext>
            </a:extLst>
          </p:cNvPr>
          <p:cNvSpPr txBox="1"/>
          <p:nvPr/>
        </p:nvSpPr>
        <p:spPr>
          <a:xfrm>
            <a:off x="4475747" y="3815834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Ze koppelen o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nwgez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; ze zeggen wat het onderwerp ‘is’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EF71DE8-5CD3-164D-BB64-D71CD9466392}"/>
              </a:ext>
            </a:extLst>
          </p:cNvPr>
          <p:cNvSpPr txBox="1"/>
          <p:nvPr/>
        </p:nvSpPr>
        <p:spPr>
          <a:xfrm>
            <a:off x="4475747" y="46036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Geheugensteuntje: </a:t>
            </a:r>
            <a:r>
              <a:rPr lang="nl-NL" dirty="0" err="1">
                <a:latin typeface="Arial" panose="020B0604020202020204" pitchFamily="34" charset="0"/>
              </a:rPr>
              <a:t>z</a:t>
            </a:r>
            <a:r>
              <a:rPr lang="nl-NL" dirty="0">
                <a:latin typeface="Arial" panose="020B0604020202020204" pitchFamily="34" charset="0"/>
              </a:rPr>
              <a:t> w a b b e l s:</a:t>
            </a:r>
          </a:p>
          <a:p>
            <a:r>
              <a:rPr lang="nl-NL" dirty="0">
                <a:latin typeface="Arial" panose="020B0604020202020204" pitchFamily="34" charset="0"/>
              </a:rPr>
              <a:t>zijn, worden, blijken, blijven, lijken, schijnen </a:t>
            </a:r>
          </a:p>
          <a:p>
            <a:r>
              <a:rPr lang="nl-NL" dirty="0">
                <a:latin typeface="Arial" panose="020B0604020202020204" pitchFamily="34" charset="0"/>
              </a:rPr>
              <a:t>Maar: heten, dunken voorkomen zitten daar nog niet in.</a:t>
            </a:r>
          </a:p>
        </p:txBody>
      </p:sp>
    </p:spTree>
    <p:extLst>
      <p:ext uri="{BB962C8B-B14F-4D97-AF65-F5344CB8AC3E}">
        <p14:creationId xmlns:p14="http://schemas.microsoft.com/office/powerpoint/2010/main" val="2413417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231</TotalTime>
  <Words>682</Words>
  <Application>Microsoft Office PowerPoint</Application>
  <PresentationFormat>Breedbeeld</PresentationFormat>
  <Paragraphs>117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Impact</vt:lpstr>
      <vt:lpstr>Belangrijke gebeurtenis</vt:lpstr>
      <vt:lpstr>Naamwoordelijk gezegde</vt:lpstr>
      <vt:lpstr>Agenda</vt:lpstr>
      <vt:lpstr>antwoorden</vt:lpstr>
      <vt:lpstr>PowerPoint-presentatie</vt:lpstr>
      <vt:lpstr>PowerPoint-presentatie</vt:lpstr>
      <vt:lpstr>Vergelijk de volgende zinnen</vt:lpstr>
      <vt:lpstr>Vergelijk de volgende zinnen</vt:lpstr>
      <vt:lpstr>Zie het verschil</vt:lpstr>
      <vt:lpstr>Het naamwoordelijk gezegde bevat een koppelwerkwoord</vt:lpstr>
      <vt:lpstr>Nu jullie, WG of NG? </vt:lpstr>
      <vt:lpstr>Nu jullie: </vt:lpstr>
      <vt:lpstr>Maken: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Naamwoordelijk gezegde</dc:title>
  <dc:creator>Josje Kuenen</dc:creator>
  <cp:lastModifiedBy>Kuenen, Josje</cp:lastModifiedBy>
  <cp:revision>11</cp:revision>
  <dcterms:created xsi:type="dcterms:W3CDTF">2020-10-28T11:33:30Z</dcterms:created>
  <dcterms:modified xsi:type="dcterms:W3CDTF">2020-10-29T12:03:58Z</dcterms:modified>
</cp:coreProperties>
</file>