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7"/>
    <p:restoredTop sz="94693"/>
  </p:normalViewPr>
  <p:slideViewPr>
    <p:cSldViewPr snapToGrid="0" snapToObjects="1" showGuides="1">
      <p:cViewPr varScale="1">
        <p:scale>
          <a:sx n="106" d="100"/>
          <a:sy n="106" d="100"/>
        </p:scale>
        <p:origin x="208" y="2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Relationship Id="rId9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slechtnieuws.nl/#intro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FAB05-E97B-444D-8395-BC7A0D7A66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Uiteenzetting: bouwplan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0CE2349-BE19-3147-A987-15777270A4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Josje Kuenen, 3 havo</a:t>
            </a:r>
          </a:p>
        </p:txBody>
      </p:sp>
    </p:spTree>
    <p:extLst>
      <p:ext uri="{BB962C8B-B14F-4D97-AF65-F5344CB8AC3E}">
        <p14:creationId xmlns:p14="http://schemas.microsoft.com/office/powerpoint/2010/main" val="151357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7F9939-2CD3-2449-95A6-DCA01B749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C3846E-6096-594D-957F-142B89188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Huiswerk bespreken</a:t>
            </a:r>
          </a:p>
          <a:p>
            <a:r>
              <a:rPr lang="nl-NL" dirty="0"/>
              <a:t>Video’s bekijken over effect uiterlijk op betrouwbaarheid</a:t>
            </a:r>
          </a:p>
          <a:p>
            <a:r>
              <a:rPr lang="nl-NL" dirty="0"/>
              <a:t>Verder met bouwplan maken</a:t>
            </a:r>
          </a:p>
        </p:txBody>
      </p:sp>
    </p:spTree>
    <p:extLst>
      <p:ext uri="{BB962C8B-B14F-4D97-AF65-F5344CB8AC3E}">
        <p14:creationId xmlns:p14="http://schemas.microsoft.com/office/powerpoint/2010/main" val="128896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B7C7D03-6942-CB4A-8068-3762746F4092}"/>
              </a:ext>
            </a:extLst>
          </p:cNvPr>
          <p:cNvSpPr txBox="1"/>
          <p:nvPr/>
        </p:nvSpPr>
        <p:spPr>
          <a:xfrm>
            <a:off x="1485900" y="685800"/>
            <a:ext cx="88561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In Nederland hebben we vrijheid van pers. Maar ook hier is nieuws soms politiek ‘gekleurd’.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0D3B33A-3DB1-B244-9576-DF8B3FA73B32}"/>
              </a:ext>
            </a:extLst>
          </p:cNvPr>
          <p:cNvSpPr txBox="1"/>
          <p:nvPr/>
        </p:nvSpPr>
        <p:spPr>
          <a:xfrm>
            <a:off x="6468533" y="3244334"/>
            <a:ext cx="27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links/sociaal/progressief?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82AD3A4-603E-2144-A620-B7F2FA6C4AA3}"/>
              </a:ext>
            </a:extLst>
          </p:cNvPr>
          <p:cNvSpPr txBox="1"/>
          <p:nvPr/>
        </p:nvSpPr>
        <p:spPr>
          <a:xfrm>
            <a:off x="6468533" y="2573867"/>
            <a:ext cx="469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rechts/economisch georiënteerd/behoudend?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33A6D3-4E4D-9C4D-9EC9-021B918AF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60" y="2573867"/>
            <a:ext cx="1891573" cy="106602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5F1CC8D-A91B-794E-AC2B-FB8206AD8357}"/>
              </a:ext>
            </a:extLst>
          </p:cNvPr>
          <p:cNvSpPr txBox="1"/>
          <p:nvPr/>
        </p:nvSpPr>
        <p:spPr>
          <a:xfrm>
            <a:off x="6468533" y="3914801"/>
            <a:ext cx="165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In het midden?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D41410B-9869-FB45-8A61-A460851EA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3914801"/>
            <a:ext cx="2277752" cy="8095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5CB1C81-943D-FA40-8EFE-D8961FB06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419" y="2525699"/>
            <a:ext cx="2088628" cy="108796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F762326-D2E7-2148-B1FB-512100488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5532" y="3784437"/>
            <a:ext cx="1686468" cy="168646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30D0B43-DF18-B04C-993A-E165AEADA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709" y="5772040"/>
            <a:ext cx="3534581" cy="73277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6D43ED8-161D-8E4F-A2B1-30CEBDCF1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700" y="4999310"/>
            <a:ext cx="2528952" cy="16257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08B36E5-0D8D-074D-849E-632CA006D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170" y="4940043"/>
            <a:ext cx="3621210" cy="177665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68CF3F-1272-E041-AA73-BCC3AE85D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5047" y="4478300"/>
            <a:ext cx="2440120" cy="93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4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B7C7D03-6942-CB4A-8068-3762746F4092}"/>
              </a:ext>
            </a:extLst>
          </p:cNvPr>
          <p:cNvSpPr txBox="1"/>
          <p:nvPr/>
        </p:nvSpPr>
        <p:spPr>
          <a:xfrm>
            <a:off x="1770279" y="386050"/>
            <a:ext cx="88561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In Nederland hebben we vrijheid van pers. Maar ook hier is nieuws soms politiek ‘gekleurd’: sommige onderwerpen worden weinig of juist veel of erg eenzijdig besproken.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0D3B33A-3DB1-B244-9576-DF8B3FA73B32}"/>
              </a:ext>
            </a:extLst>
          </p:cNvPr>
          <p:cNvSpPr txBox="1"/>
          <p:nvPr/>
        </p:nvSpPr>
        <p:spPr>
          <a:xfrm>
            <a:off x="1485900" y="2088928"/>
            <a:ext cx="27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links/sociaal/progressief?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82AD3A4-603E-2144-A620-B7F2FA6C4AA3}"/>
              </a:ext>
            </a:extLst>
          </p:cNvPr>
          <p:cNvSpPr txBox="1"/>
          <p:nvPr/>
        </p:nvSpPr>
        <p:spPr>
          <a:xfrm>
            <a:off x="7319393" y="2273020"/>
            <a:ext cx="4692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rechts/economisch georiënteerd/behoudend?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5F1CC8D-A91B-794E-AC2B-FB8206AD8357}"/>
              </a:ext>
            </a:extLst>
          </p:cNvPr>
          <p:cNvSpPr txBox="1"/>
          <p:nvPr/>
        </p:nvSpPr>
        <p:spPr>
          <a:xfrm>
            <a:off x="5088837" y="3056128"/>
            <a:ext cx="165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In het midden?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D41410B-9869-FB45-8A61-A460851E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585" y="3839235"/>
            <a:ext cx="2277752" cy="80959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5CB1C81-943D-FA40-8EFE-D8961FB0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709" y="2696810"/>
            <a:ext cx="2088628" cy="108796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F762326-D2E7-2148-B1FB-512100488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28" y="2582226"/>
            <a:ext cx="1686468" cy="168646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30D0B43-DF18-B04C-993A-E165AEADA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748" y="6123772"/>
            <a:ext cx="2604153" cy="53988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6D43ED8-161D-8E4F-A2B1-30CEBDCF1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802" y="3662827"/>
            <a:ext cx="2528952" cy="162575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08B36E5-0D8D-074D-849E-632CA006D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1022" y="4728048"/>
            <a:ext cx="2521879" cy="12372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68CF3F-1272-E041-AA73-BCC3AE85D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3116" y="4475705"/>
            <a:ext cx="2440120" cy="93695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E5423A9-2005-AD45-B907-E3B2FC7EF2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4233" y="5583234"/>
            <a:ext cx="2162090" cy="121847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E01DE1B-B385-6F4F-9382-C2046BFAE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6985" y="5619668"/>
            <a:ext cx="1891573" cy="106602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7437E85-6BAB-A844-A921-F55F8CD12E61}"/>
              </a:ext>
            </a:extLst>
          </p:cNvPr>
          <p:cNvSpPr txBox="1"/>
          <p:nvPr/>
        </p:nvSpPr>
        <p:spPr>
          <a:xfrm>
            <a:off x="3561347" y="5922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93D41FF-CD3B-314F-B7BF-7D46C84908D5}"/>
              </a:ext>
            </a:extLst>
          </p:cNvPr>
          <p:cNvSpPr txBox="1"/>
          <p:nvPr/>
        </p:nvSpPr>
        <p:spPr>
          <a:xfrm>
            <a:off x="7615989" y="619247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4774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7BBB5-9F0C-4642-A485-C0FC090C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166684" cy="1485900"/>
          </a:xfrm>
        </p:spPr>
        <p:txBody>
          <a:bodyPr/>
          <a:lstStyle/>
          <a:p>
            <a:r>
              <a:rPr lang="nl-NL" dirty="0"/>
              <a:t>Het effect van uiterlijk…</a:t>
            </a:r>
          </a:p>
        </p:txBody>
      </p:sp>
      <p:pic>
        <p:nvPicPr>
          <p:cNvPr id="4" name="bystander effect">
            <a:hlinkClick r:id="" action="ppaction://media"/>
            <a:extLst>
              <a:ext uri="{FF2B5EF4-FFF2-40B4-BE49-F238E27FC236}">
                <a16:creationId xmlns:a16="http://schemas.microsoft.com/office/drawing/2014/main" id="{3D4F4CC8-DC56-0246-BF40-7B01488185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675" y="2286000"/>
            <a:ext cx="6367463" cy="3581400"/>
          </a:xfrm>
        </p:spPr>
      </p:pic>
    </p:spTree>
    <p:extLst>
      <p:ext uri="{BB962C8B-B14F-4D97-AF65-F5344CB8AC3E}">
        <p14:creationId xmlns:p14="http://schemas.microsoft.com/office/powerpoint/2010/main" val="95697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C9A254-6647-8D41-AA95-93ECB29B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werkt nepnieuws?</a:t>
            </a:r>
            <a:br>
              <a:rPr lang="nl-NL" dirty="0"/>
            </a:br>
            <a:r>
              <a:rPr lang="nl-NL" dirty="0"/>
              <a:t>Speel een minuut of vijf ‘</a:t>
            </a:r>
            <a:r>
              <a:rPr lang="nl-NL" dirty="0" err="1"/>
              <a:t>the</a:t>
            </a:r>
            <a:r>
              <a:rPr lang="nl-NL" dirty="0"/>
              <a:t> game’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7C4940-F317-D549-B738-F32370EA1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hlinkClick r:id="rId2"/>
              </a:rPr>
              <a:t>https://www.slechtnieuws.nl/#intro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11CD1E-92A7-2445-8AC0-460987BB3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773" y="3007896"/>
            <a:ext cx="6521290" cy="332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2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72451-451E-FE47-955A-1A5390A72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Verder met het digitale boekje: </a:t>
            </a:r>
            <a:br>
              <a:rPr lang="nl-NL" sz="3200" dirty="0"/>
            </a:br>
            <a:r>
              <a:rPr lang="nl-NL" sz="3200" dirty="0"/>
              <a:t>opdracht 3: bouwplan. Maak het thuis af. Ben je klaar? Lees een boek.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FF103090-AF0A-8841-9836-D42E31A94D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110579"/>
              </p:ext>
            </p:extLst>
          </p:nvPr>
        </p:nvGraphicFramePr>
        <p:xfrm>
          <a:off x="1371600" y="3711742"/>
          <a:ext cx="96012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65721935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911828976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494322702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4193354317"/>
                    </a:ext>
                  </a:extLst>
                </a:gridCol>
              </a:tblGrid>
              <a:tr h="166303">
                <a:tc>
                  <a:txBody>
                    <a:bodyPr/>
                    <a:lstStyle/>
                    <a:p>
                      <a:r>
                        <a:rPr lang="nl-NL" dirty="0"/>
                        <a:t>inleiding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Alinea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deelonderwerp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steekwoorden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084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middenstuk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Alinea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338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middenstuk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Alinea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276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middenstuk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Alinea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131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Alinea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884764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76F6A86-A8A7-7740-ACD3-3F917218F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407440"/>
              </p:ext>
            </p:extLst>
          </p:nvPr>
        </p:nvGraphicFramePr>
        <p:xfrm>
          <a:off x="1413710" y="2628900"/>
          <a:ext cx="951698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8490">
                  <a:extLst>
                    <a:ext uri="{9D8B030D-6E8A-4147-A177-3AD203B41FA5}">
                      <a16:colId xmlns:a16="http://schemas.microsoft.com/office/drawing/2014/main" val="568287001"/>
                    </a:ext>
                  </a:extLst>
                </a:gridCol>
                <a:gridCol w="4758490">
                  <a:extLst>
                    <a:ext uri="{9D8B030D-6E8A-4147-A177-3AD203B41FA5}">
                      <a16:colId xmlns:a16="http://schemas.microsoft.com/office/drawing/2014/main" val="161851000"/>
                    </a:ext>
                  </a:extLst>
                </a:gridCol>
              </a:tblGrid>
              <a:tr h="736155">
                <a:tc>
                  <a:txBody>
                    <a:bodyPr/>
                    <a:lstStyle/>
                    <a:p>
                      <a:r>
                        <a:rPr lang="nl-NL" dirty="0"/>
                        <a:t>Onderwerp (woord of paar woorden)</a:t>
                      </a:r>
                    </a:p>
                    <a:p>
                      <a:r>
                        <a:rPr lang="nl-NL" dirty="0"/>
                        <a:t>Schrijfdoel (informeren)</a:t>
                      </a:r>
                    </a:p>
                    <a:p>
                      <a:r>
                        <a:rPr lang="nl-NL" dirty="0"/>
                        <a:t>Hoofdgedachte (zin)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Publiek</a:t>
                      </a:r>
                    </a:p>
                    <a:p>
                      <a:r>
                        <a:rPr lang="nl-NL" dirty="0"/>
                        <a:t>Tekstsoort: uiteenzetting</a:t>
                      </a:r>
                    </a:p>
                    <a:p>
                      <a:r>
                        <a:rPr lang="nl-NL" dirty="0"/>
                        <a:t>Tekststructuur: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823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296613"/>
      </p:ext>
    </p:extLst>
  </p:cSld>
  <p:clrMapOvr>
    <a:masterClrMapping/>
  </p:clrMapOvr>
</p:sld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Bijsnijden</Template>
  <TotalTime>104</TotalTime>
  <Words>197</Words>
  <Application>Microsoft Macintosh PowerPoint</Application>
  <PresentationFormat>Breedbeeld</PresentationFormat>
  <Paragraphs>39</Paragraphs>
  <Slides>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9" baseType="lpstr">
      <vt:lpstr>Franklin Gothic Book</vt:lpstr>
      <vt:lpstr>Bijsnijden</vt:lpstr>
      <vt:lpstr>Uiteenzetting: bouwplan</vt:lpstr>
      <vt:lpstr>Agenda</vt:lpstr>
      <vt:lpstr>PowerPoint-presentatie</vt:lpstr>
      <vt:lpstr>PowerPoint-presentatie</vt:lpstr>
      <vt:lpstr>Het effect van uiterlijk…</vt:lpstr>
      <vt:lpstr>Hoe werkt nepnieuws? Speel een minuut of vijf ‘the game’</vt:lpstr>
      <vt:lpstr>Verder met het digitale boekje:  opdracht 3: bouwplan. Maak het thuis af. Ben je klaar? Lees een boek.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Uiteenzetting: bouwplan</dc:title>
  <dc:creator>Josje Kuenen</dc:creator>
  <cp:lastModifiedBy>Josje Kuenen</cp:lastModifiedBy>
  <cp:revision>7</cp:revision>
  <dcterms:created xsi:type="dcterms:W3CDTF">2020-11-16T14:53:36Z</dcterms:created>
  <dcterms:modified xsi:type="dcterms:W3CDTF">2020-11-16T16:38:18Z</dcterms:modified>
</cp:coreProperties>
</file>