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1" r:id="rId4"/>
    <p:sldId id="262" r:id="rId5"/>
    <p:sldId id="263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7"/>
    <p:restoredTop sz="94693"/>
  </p:normalViewPr>
  <p:slideViewPr>
    <p:cSldViewPr snapToGrid="0" snapToObjects="1" showGuides="1">
      <p:cViewPr varScale="1">
        <p:scale>
          <a:sx n="106" d="100"/>
          <a:sy n="106" d="100"/>
        </p:scale>
        <p:origin x="208" y="2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5247D-E475-6D40-BF6C-95B313F07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BB9A661-6DB8-7F4A-947F-872599C64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00DF56-62B4-7044-8894-5374A5AF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A1FE7A-7D19-264A-BE15-8A1E2443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D361D5-3DDD-9C45-B664-758390E5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48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EE7BF-89C5-404E-8D20-A6D11C74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1F043B-CD2D-0240-A020-BB765CC0E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7F434C-A70D-EC4D-A1A6-EECF3A31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E798B5-8A75-E14D-8B08-8E4A4648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9ACD83-8568-9C44-BCAB-352BF19D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52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371BC7A-FC8F-ED49-AC62-F642A0B55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7A6956F-0479-A547-A35C-C36BBDAE7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C1AE1B-456B-1D49-949A-284E1AD1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C22718-511F-3442-98F6-66E468F0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56DE47-B9C9-6F4A-82FD-152618A0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32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8C0C7-A4C6-914C-BAFE-4A73122C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28AFDD-272A-C44F-B799-33AACA048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089A9F-AEF7-6641-9E26-89DB3258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BAEA43-B8A4-344F-A491-7FB706C7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278CB2-50F8-EB49-97E5-60FA298F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401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589E5-DBB4-8840-A0CF-A02A9C73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AB1708-5EC1-6243-8999-1302CF25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6FF4D4-6F8B-7146-A077-782504CD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B13FEE-A45D-444F-8DBD-C63A8B28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B40241-E608-BD4B-B2A2-75400710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51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A7FED-BA28-1642-AC00-6D9C9B0F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BB4A10-1196-4149-B758-3D4F52A9F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F38EBE-AE37-394D-B9DA-4AC2260CE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0B0731-C6A4-504D-8536-2A3D7D44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FBF2BE-B7E9-034F-887D-ADA71F34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11C061-2942-5248-B24E-CA0A9883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99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E2676-480B-8348-8DE9-FCC223B2C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39E50A-CD8A-D84B-980F-6CCD9A7A1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51E764-07F7-4A49-92FA-44E04C8C7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FC5DF9-56AB-1D42-8D4A-D92E63B58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6A8C111-7D75-FD49-9176-54169FF98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84A4B71-A8E5-FC4B-B79C-B4F53F30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B4A762A-60A9-9749-88AD-82AFDF97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76E9107-6133-B345-9715-61C4EA96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751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1BB47-DD6F-974E-817F-879579E5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5288FB1-C82D-E346-AF20-D2963957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1DD508-7232-B84A-AF97-A1633EAB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C37841-6136-884E-8F3E-90F2C7BB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379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934224D-6C7F-E245-9507-88AC87D5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263C30-F989-5146-AE26-9F29F2B05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7AB3F9-D23D-1F4E-AABF-B3E119D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470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3A2C2-C498-CC4E-AD9E-047E9BB3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472F0C-8DFE-B444-8609-85DE2E1F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BD2002-DDDB-654F-BE9C-2576A1B41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E221C3-2F28-DB48-BB1B-8D97AC91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B3FADC-6645-8949-A103-DA896A8F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35E854-C8C1-3B46-8DB9-EDED7FD5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7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65582-2C50-6C4E-8A33-6FE487C4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AE22FC5-D9C3-C446-A151-F517772F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A758E85-E11C-1B4E-A2BF-5A34B27A9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CFDCD7-8628-FA49-9CE0-8B5221B0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E36191-D118-1140-B07C-959051F3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60939E-B4ED-E64E-96D6-D06B3591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76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4F13415-EF74-C944-BC97-00B2AAF1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256391-C34E-6F46-B69C-C0924F5E5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708AEA-3E8B-A14F-B6C5-7EA569E6C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55F3E-E6FF-724C-B0FD-A8FDA690778C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E94E54-3903-F948-B972-61A26AF92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5930F7-C957-104D-8184-0E84ABA82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12A2F-6169-7A4C-8712-36A70FA96E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33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mbiumned.nl/oefeningen/oefening-3-werkwoorden-3-hv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EFEF1C-0F0E-462C-B9F6-FCF368153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4114800"/>
            <a:ext cx="9486900" cy="128154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H2b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057400" y="5396345"/>
            <a:ext cx="8115300" cy="7758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26-10-2020</a:t>
            </a:r>
          </a:p>
        </p:txBody>
      </p:sp>
    </p:spTree>
    <p:extLst>
      <p:ext uri="{BB962C8B-B14F-4D97-AF65-F5344CB8AC3E}">
        <p14:creationId xmlns:p14="http://schemas.microsoft.com/office/powerpoint/2010/main" val="23529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2079-54A9-45EE-B088-35E2AC3E8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239150"/>
            <a:ext cx="5397472" cy="130360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83C12-C338-440D-8DDA-FEC2ED6F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7152"/>
            <a:ext cx="5485227" cy="44992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Data </a:t>
            </a:r>
            <a:r>
              <a:rPr lang="en-US" dirty="0" err="1"/>
              <a:t>toets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boekopdracht</a:t>
            </a:r>
            <a:endParaRPr lang="en-US" dirty="0"/>
          </a:p>
          <a:p>
            <a:r>
              <a:rPr lang="en-US" sz="2800" dirty="0"/>
              <a:t>H2Q </a:t>
            </a:r>
            <a:r>
              <a:rPr lang="en-US" sz="2800" dirty="0" err="1"/>
              <a:t>en</a:t>
            </a:r>
            <a:r>
              <a:rPr lang="en-US" sz="2800" dirty="0"/>
              <a:t> H2A </a:t>
            </a:r>
            <a:r>
              <a:rPr lang="en-US" sz="2800" dirty="0" err="1"/>
              <a:t>vrijdag</a:t>
            </a:r>
            <a:r>
              <a:rPr lang="en-US" sz="2800" dirty="0"/>
              <a:t> 27 </a:t>
            </a:r>
            <a:r>
              <a:rPr lang="en-US" sz="2800" dirty="0" err="1"/>
              <a:t>november</a:t>
            </a:r>
            <a:r>
              <a:rPr lang="en-US" sz="2800" dirty="0"/>
              <a:t> </a:t>
            </a:r>
            <a:r>
              <a:rPr lang="en-US" sz="2800" dirty="0" err="1"/>
              <a:t>inleveren</a:t>
            </a:r>
            <a:r>
              <a:rPr lang="en-US" sz="2800" dirty="0"/>
              <a:t> </a:t>
            </a:r>
            <a:r>
              <a:rPr lang="en-US" sz="2800" dirty="0" err="1"/>
              <a:t>boekopdracht</a:t>
            </a:r>
            <a:r>
              <a:rPr lang="en-US" sz="2800" dirty="0"/>
              <a:t> via Magister </a:t>
            </a:r>
            <a:r>
              <a:rPr lang="en-US" sz="2800" dirty="0" err="1"/>
              <a:t>en</a:t>
            </a:r>
            <a:r>
              <a:rPr lang="en-US" sz="2800" dirty="0"/>
              <a:t>/of mail </a:t>
            </a:r>
          </a:p>
          <a:p>
            <a:r>
              <a:rPr lang="en-US" sz="2800" dirty="0" err="1"/>
              <a:t>Toets</a:t>
            </a:r>
            <a:r>
              <a:rPr lang="en-US" sz="2800" dirty="0"/>
              <a:t> H2Q </a:t>
            </a:r>
            <a:r>
              <a:rPr lang="en-US" sz="2800" dirty="0" err="1"/>
              <a:t>en</a:t>
            </a:r>
            <a:r>
              <a:rPr lang="en-US" sz="2800" dirty="0"/>
              <a:t> H2A in week 50 (rooster </a:t>
            </a:r>
            <a:r>
              <a:rPr lang="en-US" sz="2800" dirty="0" err="1"/>
              <a:t>nog</a:t>
            </a:r>
            <a:r>
              <a:rPr lang="en-US" sz="2800" dirty="0"/>
              <a:t> </a:t>
            </a:r>
            <a:r>
              <a:rPr lang="en-US" sz="2800" dirty="0" err="1"/>
              <a:t>onbekend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  <p:pic>
        <p:nvPicPr>
          <p:cNvPr id="7" name="Graphic 6" descr="Daily Calendar">
            <a:extLst>
              <a:ext uri="{FF2B5EF4-FFF2-40B4-BE49-F238E27FC236}">
                <a16:creationId xmlns:a16="http://schemas.microsoft.com/office/drawing/2014/main" id="{151272B3-781F-4038-A66F-000BA5C6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0328" y="1416064"/>
            <a:ext cx="4025872" cy="40258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01EC80D-59E9-4B8B-A436-0FC268598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946922"/>
              </p:ext>
            </p:extLst>
          </p:nvPr>
        </p:nvGraphicFramePr>
        <p:xfrm>
          <a:off x="6840633" y="5072864"/>
          <a:ext cx="5259754" cy="148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9877">
                  <a:extLst>
                    <a:ext uri="{9D8B030D-6E8A-4147-A177-3AD203B41FA5}">
                      <a16:colId xmlns:a16="http://schemas.microsoft.com/office/drawing/2014/main" val="2678599866"/>
                    </a:ext>
                  </a:extLst>
                </a:gridCol>
                <a:gridCol w="2629877">
                  <a:extLst>
                    <a:ext uri="{9D8B030D-6E8A-4147-A177-3AD203B41FA5}">
                      <a16:colId xmlns:a16="http://schemas.microsoft.com/office/drawing/2014/main" val="3714754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Wanneer</a:t>
                      </a:r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76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Week 50 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Toets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hoofdstuk</a:t>
                      </a:r>
                      <a:r>
                        <a:rPr lang="en-US" dirty="0"/>
                        <a:t>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Week 48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Inleveren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boekopdracht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25798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972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11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63A9-B57D-4681-BB6E-5F693598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werkwoorden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1B66-8016-4DBD-B343-52EFFCBB8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HWW/KWW/ZWW</a:t>
            </a:r>
          </a:p>
          <a:p>
            <a:endParaRPr lang="en-US" dirty="0"/>
          </a:p>
          <a:p>
            <a:r>
              <a:rPr lang="en-US" dirty="0"/>
              <a:t>Er zit in </a:t>
            </a:r>
            <a:r>
              <a:rPr lang="en-US" dirty="0" err="1"/>
              <a:t>elke</a:t>
            </a:r>
            <a:r>
              <a:rPr lang="en-US" dirty="0"/>
              <a:t> zin </a:t>
            </a:r>
            <a:r>
              <a:rPr lang="en-US" dirty="0" err="1"/>
              <a:t>een</a:t>
            </a:r>
            <a:r>
              <a:rPr lang="en-US" dirty="0"/>
              <a:t> ZWW </a:t>
            </a:r>
            <a:r>
              <a:rPr lang="en-US" b="1" dirty="0" err="1">
                <a:solidFill>
                  <a:srgbClr val="FF0000"/>
                </a:solidFill>
              </a:rPr>
              <a:t>óf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KWW </a:t>
            </a:r>
          </a:p>
          <a:p>
            <a:r>
              <a:rPr lang="en-US" dirty="0"/>
              <a:t>HWW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overgebleven</a:t>
            </a:r>
            <a:r>
              <a:rPr lang="en-US" dirty="0"/>
              <a:t> </a:t>
            </a:r>
            <a:r>
              <a:rPr lang="en-US" dirty="0" err="1"/>
              <a:t>ww</a:t>
            </a:r>
            <a:r>
              <a:rPr lang="en-US" dirty="0"/>
              <a:t> van de zin (de </a:t>
            </a:r>
            <a:r>
              <a:rPr lang="en-US" dirty="0" err="1"/>
              <a:t>minst</a:t>
            </a:r>
            <a:r>
              <a:rPr lang="en-US" dirty="0"/>
              <a:t> </a:t>
            </a:r>
            <a:r>
              <a:rPr lang="en-US" dirty="0" err="1"/>
              <a:t>belangrijke</a:t>
            </a:r>
            <a:r>
              <a:rPr lang="en-US" dirty="0"/>
              <a:t>)</a:t>
            </a:r>
          </a:p>
          <a:p>
            <a:r>
              <a:rPr lang="en-US" dirty="0"/>
              <a:t>Er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heel </a:t>
            </a:r>
            <a:r>
              <a:rPr lang="en-US" dirty="0" err="1"/>
              <a:t>pietjes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maar er is maar </a:t>
            </a:r>
            <a:r>
              <a:rPr lang="en-US" dirty="0" err="1"/>
              <a:t>één</a:t>
            </a:r>
            <a:r>
              <a:rPr lang="en-US" dirty="0"/>
              <a:t> Sinterklaas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14751E-CBEF-4559-9525-3DEEF1456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01" y="4682788"/>
            <a:ext cx="2795392" cy="203311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572B3A6-11F3-4E69-AAFC-F89197AEE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030" y="4687866"/>
            <a:ext cx="1814187" cy="1824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B8F89-D1FF-4B14-A6A2-41FEEB495697}"/>
              </a:ext>
            </a:extLst>
          </p:cNvPr>
          <p:cNvSpPr txBox="1"/>
          <p:nvPr/>
        </p:nvSpPr>
        <p:spPr>
          <a:xfrm>
            <a:off x="1540701" y="62379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HWW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B20EA7-DB1E-4F6B-9C2F-158D91AEB9C3}"/>
              </a:ext>
            </a:extLst>
          </p:cNvPr>
          <p:cNvSpPr txBox="1"/>
          <p:nvPr/>
        </p:nvSpPr>
        <p:spPr>
          <a:xfrm>
            <a:off x="8597029" y="648848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ZWW of KWW</a:t>
            </a:r>
          </a:p>
        </p:txBody>
      </p:sp>
      <p:pic>
        <p:nvPicPr>
          <p:cNvPr id="5" name="uitleg hww:kww:zww met sint en piet.m4a">
            <a:hlinkClick r:id="" action="ppaction://media"/>
            <a:extLst>
              <a:ext uri="{FF2B5EF4-FFF2-40B4-BE49-F238E27FC236}">
                <a16:creationId xmlns:a16="http://schemas.microsoft.com/office/drawing/2014/main" id="{43F6F9A8-A6EA-7B4E-8788-70B9A1504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4123" y="3041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3960-EC96-40A9-A7BD-0A64F159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B036D-5E08-4BB8-BA43-BBAFE194E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moeder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lekkere</a:t>
            </a:r>
            <a:r>
              <a:rPr lang="en-US" dirty="0"/>
              <a:t> </a:t>
            </a:r>
            <a:r>
              <a:rPr lang="en-US" dirty="0" err="1"/>
              <a:t>taart</a:t>
            </a:r>
            <a:r>
              <a:rPr lang="en-US" dirty="0"/>
              <a:t> </a:t>
            </a:r>
            <a:r>
              <a:rPr lang="en-US" dirty="0" err="1"/>
              <a:t>gebakken</a:t>
            </a:r>
            <a:r>
              <a:rPr lang="en-US" dirty="0"/>
              <a:t>.</a:t>
            </a:r>
          </a:p>
          <a:p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werkwoord</a:t>
            </a:r>
            <a:r>
              <a:rPr lang="en-US" dirty="0"/>
              <a:t> van de zin = </a:t>
            </a:r>
            <a:r>
              <a:rPr lang="en-US" dirty="0" err="1"/>
              <a:t>gebakken</a:t>
            </a:r>
          </a:p>
          <a:p>
            <a:r>
              <a:rPr lang="en-US" dirty="0"/>
              <a:t>Minder </a:t>
            </a:r>
            <a:r>
              <a:rPr lang="en-US" dirty="0" err="1"/>
              <a:t>belangrijk</a:t>
            </a:r>
            <a:r>
              <a:rPr lang="en-US" dirty="0"/>
              <a:t> </a:t>
            </a:r>
            <a:r>
              <a:rPr lang="en-US" dirty="0" err="1"/>
              <a:t>werkwoord</a:t>
            </a:r>
            <a:r>
              <a:rPr lang="en-US" dirty="0"/>
              <a:t> = </a:t>
            </a:r>
            <a:r>
              <a:rPr lang="en-US" dirty="0" err="1"/>
              <a:t>heeft</a:t>
            </a:r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moeder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lekkere</a:t>
            </a:r>
            <a:r>
              <a:rPr lang="en-US" dirty="0"/>
              <a:t> </a:t>
            </a:r>
            <a:r>
              <a:rPr lang="en-US" dirty="0" err="1"/>
              <a:t>taart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mij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gebakken</a:t>
            </a:r>
            <a:r>
              <a:rPr lang="en-US" dirty="0"/>
              <a:t>.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6EAC2B-AB02-4F42-AEA0-8DC460EFD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272" y="2091066"/>
            <a:ext cx="655530" cy="6450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99E4C37-C9A2-409E-9F65-FEFAE5096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382" y="2805068"/>
            <a:ext cx="1083502" cy="79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FE745-27DD-4BD4-AD45-F3385BC7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385" y="4293279"/>
            <a:ext cx="1083502" cy="79094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C790C53-463B-41CD-83ED-10207D830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548" y="4293279"/>
            <a:ext cx="1083502" cy="79094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6766F25-DFE3-4ACF-B0E4-55073B2C8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298" y="4294775"/>
            <a:ext cx="655530" cy="645092"/>
          </a:xfrm>
          <a:prstGeom prst="rect">
            <a:avLst/>
          </a:prstGeom>
        </p:spPr>
      </p:pic>
      <p:pic>
        <p:nvPicPr>
          <p:cNvPr id="9" name="kww:zww:hww met voorbeeld.m4a">
            <a:hlinkClick r:id="" action="ppaction://media"/>
            <a:extLst>
              <a:ext uri="{FF2B5EF4-FFF2-40B4-BE49-F238E27FC236}">
                <a16:creationId xmlns:a16="http://schemas.microsoft.com/office/drawing/2014/main" id="{0841A636-DD9D-4B41-BF50-9FDCB15BF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0494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2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652C-A91F-4946-B7BA-CA8EC05F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0F305-504F-4585-BBDD-A76F6B39B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54103"/>
            <a:ext cx="9486901" cy="4231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Hij </a:t>
            </a:r>
            <a:r>
              <a:rPr lang="en-US" u="sng" dirty="0"/>
              <a:t>is </a:t>
            </a:r>
            <a:r>
              <a:rPr lang="en-US" dirty="0"/>
              <a:t>erg </a:t>
            </a:r>
            <a:r>
              <a:rPr lang="en-US" dirty="0" err="1"/>
              <a:t>lief</a:t>
            </a:r>
            <a:r>
              <a:rPr lang="en-US" dirty="0"/>
              <a:t>.</a:t>
            </a:r>
          </a:p>
          <a:p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werkwoord</a:t>
            </a:r>
            <a:r>
              <a:rPr lang="en-US" dirty="0"/>
              <a:t> = is, </a:t>
            </a:r>
            <a:r>
              <a:rPr lang="en-US" dirty="0" err="1"/>
              <a:t>dus</a:t>
            </a:r>
            <a:r>
              <a:rPr lang="en-US" dirty="0"/>
              <a:t> de </a:t>
            </a:r>
          </a:p>
          <a:p>
            <a:r>
              <a:rPr lang="en-US" dirty="0"/>
              <a:t>'is' </a:t>
            </a:r>
            <a:r>
              <a:rPr lang="en-US" dirty="0" err="1"/>
              <a:t>komt</a:t>
            </a:r>
            <a:r>
              <a:rPr lang="en-US" dirty="0"/>
              <a:t> van het </a:t>
            </a:r>
            <a:r>
              <a:rPr lang="en-US" dirty="0" err="1"/>
              <a:t>werkwoord</a:t>
            </a:r>
            <a:r>
              <a:rPr lang="en-US" dirty="0"/>
              <a:t> '</a:t>
            </a:r>
            <a:r>
              <a:rPr lang="en-US" dirty="0" err="1"/>
              <a:t>zijn</a:t>
            </a:r>
            <a:r>
              <a:rPr lang="en-US" dirty="0"/>
              <a:t>' __&gt; KWW</a:t>
            </a:r>
          </a:p>
          <a:p>
            <a:r>
              <a:rPr lang="en-US" dirty="0"/>
              <a:t>Dus is = KWW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97F2F-5EE6-4395-A4CD-76ED877BB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159" y="2523940"/>
            <a:ext cx="655530" cy="645092"/>
          </a:xfrm>
          <a:prstGeom prst="rect">
            <a:avLst/>
          </a:prstGeom>
        </p:spPr>
      </p:pic>
      <p:pic>
        <p:nvPicPr>
          <p:cNvPr id="4" name="vb kww.m4a">
            <a:hlinkClick r:id="" action="ppaction://media"/>
            <a:extLst>
              <a:ext uri="{FF2B5EF4-FFF2-40B4-BE49-F238E27FC236}">
                <a16:creationId xmlns:a16="http://schemas.microsoft.com/office/drawing/2014/main" id="{EA743714-2A0C-2548-82A9-A9BAF934A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6253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1D004-F6F4-584A-A9E5-8A67B385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paar om te 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FFFAB8-0A53-E140-B7E7-66184650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Het blijft een moeilijk onderwerp.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Ik zou gister hebben nagekeken.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Zij schijnt zwanger te zijn.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Hij werd een beetje bang van haar boze blik.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Je lijkt wel een boerin met die klompen!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059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1D004-F6F4-584A-A9E5-8A67B385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FFFAB8-0A53-E140-B7E7-66184650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Het blijft een moeilijk onderwerp.</a:t>
            </a:r>
          </a:p>
          <a:p>
            <a:pPr marL="457200" lvl="1" indent="0">
              <a:buNone/>
            </a:pPr>
            <a:r>
              <a:rPr lang="nl-NL" dirty="0"/>
              <a:t>blijft = </a:t>
            </a:r>
            <a:r>
              <a:rPr lang="nl-NL" dirty="0" err="1"/>
              <a:t>kww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Ik zou gister hebben nagekeken.</a:t>
            </a:r>
          </a:p>
          <a:p>
            <a:pPr marL="457200" lvl="1" indent="0">
              <a:buNone/>
            </a:pPr>
            <a:r>
              <a:rPr lang="nl-NL" dirty="0"/>
              <a:t>zou = </a:t>
            </a:r>
            <a:r>
              <a:rPr lang="nl-NL" dirty="0" err="1"/>
              <a:t>hww</a:t>
            </a:r>
            <a:r>
              <a:rPr lang="nl-NL" dirty="0"/>
              <a:t>, hebben = </a:t>
            </a:r>
            <a:r>
              <a:rPr lang="nl-NL" dirty="0" err="1"/>
              <a:t>hww</a:t>
            </a:r>
            <a:r>
              <a:rPr lang="nl-NL" dirty="0"/>
              <a:t>, nagekeken is </a:t>
            </a:r>
            <a:r>
              <a:rPr lang="nl-NL" dirty="0" err="1"/>
              <a:t>zww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Zij schijnt zwanger te zijn.</a:t>
            </a:r>
          </a:p>
          <a:p>
            <a:pPr marL="457200" lvl="1" indent="0">
              <a:buNone/>
            </a:pPr>
            <a:r>
              <a:rPr lang="nl-NL" dirty="0"/>
              <a:t>schijnt = </a:t>
            </a:r>
            <a:r>
              <a:rPr lang="nl-NL" dirty="0" err="1"/>
              <a:t>hww</a:t>
            </a:r>
            <a:r>
              <a:rPr lang="nl-NL" dirty="0"/>
              <a:t>, zijn = </a:t>
            </a:r>
            <a:r>
              <a:rPr lang="nl-NL" dirty="0" err="1"/>
              <a:t>kww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Hij werd een beetje bang van haar boze blik.</a:t>
            </a:r>
          </a:p>
          <a:p>
            <a:pPr marL="0" indent="0">
              <a:buNone/>
            </a:pPr>
            <a:r>
              <a:rPr lang="nl-NL" sz="2400" dirty="0"/>
              <a:t>       werd = </a:t>
            </a:r>
            <a:r>
              <a:rPr lang="nl-NL" sz="2400" dirty="0" err="1"/>
              <a:t>kww</a:t>
            </a:r>
            <a:endParaRPr lang="nl-NL" sz="2400" dirty="0"/>
          </a:p>
          <a:p>
            <a:pPr marL="0" indent="0">
              <a:buNone/>
            </a:pPr>
            <a:r>
              <a:rPr lang="nl-NL" dirty="0"/>
              <a:t>5.   Je lijkt wel een boerin met die klompen!</a:t>
            </a:r>
          </a:p>
          <a:p>
            <a:pPr marL="457200" lvl="1" indent="0">
              <a:buNone/>
            </a:pPr>
            <a:r>
              <a:rPr lang="nl-NL" dirty="0"/>
              <a:t>Lijkt = </a:t>
            </a:r>
            <a:r>
              <a:rPr lang="nl-NL" dirty="0" err="1"/>
              <a:t>kww</a:t>
            </a:r>
            <a:endParaRPr lang="nl-NL" dirty="0"/>
          </a:p>
          <a:p>
            <a:endParaRPr lang="nl-NL" dirty="0"/>
          </a:p>
        </p:txBody>
      </p:sp>
      <p:pic>
        <p:nvPicPr>
          <p:cNvPr id="4" name="antwoorden kww:hww:zww.m4a">
            <a:hlinkClick r:id="" action="ppaction://media"/>
            <a:extLst>
              <a:ext uri="{FF2B5EF4-FFF2-40B4-BE49-F238E27FC236}">
                <a16:creationId xmlns:a16="http://schemas.microsoft.com/office/drawing/2014/main" id="{6343A868-07A9-7D48-9D2A-0FE565274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968" y="10128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4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06CC7-0150-8747-9816-BCB4E727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meer oefenen?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94B33C-C8B4-394C-8903-B354F92D5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Zie </a:t>
            </a:r>
            <a:r>
              <a:rPr lang="nl-NL" dirty="0">
                <a:hlinkClick r:id="rId2"/>
              </a:rPr>
              <a:t>https://www.cambiumned.nl/oefeningen/oefening-3-werkwoorden-3-hv/</a:t>
            </a:r>
            <a:endParaRPr lang="nl-NL" dirty="0"/>
          </a:p>
          <a:p>
            <a:r>
              <a:rPr lang="nl-NL" dirty="0"/>
              <a:t>Succes!</a:t>
            </a:r>
          </a:p>
        </p:txBody>
      </p:sp>
    </p:spTree>
    <p:extLst>
      <p:ext uri="{BB962C8B-B14F-4D97-AF65-F5344CB8AC3E}">
        <p14:creationId xmlns:p14="http://schemas.microsoft.com/office/powerpoint/2010/main" val="17385953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286</Words>
  <Application>Microsoft Macintosh PowerPoint</Application>
  <PresentationFormat>Breedbeeld</PresentationFormat>
  <Paragraphs>52</Paragraphs>
  <Slides>8</Slides>
  <Notes>0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H2b</vt:lpstr>
      <vt:lpstr>agenda</vt:lpstr>
      <vt:lpstr>Soorten werkwoorden </vt:lpstr>
      <vt:lpstr>PowerPoint-presentatie</vt:lpstr>
      <vt:lpstr>PowerPoint-presentatie</vt:lpstr>
      <vt:lpstr>Een paar om te oefenen</vt:lpstr>
      <vt:lpstr>Antwoorden</vt:lpstr>
      <vt:lpstr>Nog meer oefenen?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H2b</dc:title>
  <dc:creator>Josje Kuenen</dc:creator>
  <cp:lastModifiedBy>Josje Kuenen</cp:lastModifiedBy>
  <cp:revision>6</cp:revision>
  <dcterms:created xsi:type="dcterms:W3CDTF">2020-11-11T13:35:18Z</dcterms:created>
  <dcterms:modified xsi:type="dcterms:W3CDTF">2020-11-11T14:47:27Z</dcterms:modified>
</cp:coreProperties>
</file>