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3" r:id="rId3"/>
    <p:sldId id="262" r:id="rId4"/>
    <p:sldId id="257" r:id="rId5"/>
    <p:sldId id="258" r:id="rId6"/>
    <p:sldId id="260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7"/>
    <p:restoredTop sz="94693"/>
  </p:normalViewPr>
  <p:slideViewPr>
    <p:cSldViewPr snapToGrid="0" snapToObjects="1" showGuides="1">
      <p:cViewPr varScale="1">
        <p:scale>
          <a:sx n="106" d="100"/>
          <a:sy n="106" d="100"/>
        </p:scale>
        <p:origin x="208" y="2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10/28/20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1EBC3-E51A-5749-8C04-4F1302C46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Nederlands leesvaardigheid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F9BFD6F-402F-5648-9841-5E21AE667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H3X &amp; A, Josje Kuenen, week 44</a:t>
            </a:r>
          </a:p>
        </p:txBody>
      </p:sp>
    </p:spTree>
    <p:extLst>
      <p:ext uri="{BB962C8B-B14F-4D97-AF65-F5344CB8AC3E}">
        <p14:creationId xmlns:p14="http://schemas.microsoft.com/office/powerpoint/2010/main" val="248761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BF2A1E-5E8E-0E49-8D2A-94060F0F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BCB904-A4AA-BA4C-B780-80AEC9A73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Boek uitkiezen, in week 50 boektoets</a:t>
            </a:r>
          </a:p>
          <a:p>
            <a:r>
              <a:rPr lang="nl-NL" dirty="0"/>
              <a:t>Leesvaardigheidstoets: maandag 2 november</a:t>
            </a:r>
          </a:p>
          <a:p>
            <a:r>
              <a:rPr lang="nl-NL" dirty="0"/>
              <a:t>Vandaag: nogmaals oefenen met leesvaardigheid/tekststructuren</a:t>
            </a:r>
          </a:p>
        </p:txBody>
      </p:sp>
    </p:spTree>
    <p:extLst>
      <p:ext uri="{BB962C8B-B14F-4D97-AF65-F5344CB8AC3E}">
        <p14:creationId xmlns:p14="http://schemas.microsoft.com/office/powerpoint/2010/main" val="13549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E1B5B-CF0E-E346-8DA0-B410AD8E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46" y="970970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nl-NL" dirty="0"/>
              <a:t>Aanbeveling: </a:t>
            </a:r>
            <a:r>
              <a:rPr lang="nl-NL" i="1" dirty="0"/>
              <a:t>Wees onzichtbaar </a:t>
            </a:r>
            <a:r>
              <a:rPr lang="nl-NL" dirty="0"/>
              <a:t>van </a:t>
            </a:r>
            <a:r>
              <a:rPr lang="nl-NL" dirty="0" err="1"/>
              <a:t>Murat</a:t>
            </a:r>
            <a:r>
              <a:rPr lang="nl-NL" dirty="0"/>
              <a:t> Isik</a:t>
            </a:r>
          </a:p>
        </p:txBody>
      </p:sp>
      <p:pic>
        <p:nvPicPr>
          <p:cNvPr id="5" name="Diantha over Wees onzichtbaar - Murat Isik">
            <a:hlinkClick r:id="" action="ppaction://media"/>
            <a:extLst>
              <a:ext uri="{FF2B5EF4-FFF2-40B4-BE49-F238E27FC236}">
                <a16:creationId xmlns:a16="http://schemas.microsoft.com/office/drawing/2014/main" id="{0CD15ADD-C5C6-544B-93DD-D274678767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52C855-D185-8A40-8AC5-60ACE0F11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48" y="4255837"/>
            <a:ext cx="2613067" cy="14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39410-123A-5D49-97A3-90546CA1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Toets: 2 november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BA8B0-59CB-094C-9BEC-51C11CA16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Kennen: 7 tekststructuren</a:t>
            </a:r>
          </a:p>
          <a:p>
            <a:r>
              <a:rPr lang="nl-NL" dirty="0"/>
              <a:t>Kunnen: toepassen tekststructuren (op één tekst)</a:t>
            </a:r>
          </a:p>
          <a:p>
            <a:r>
              <a:rPr lang="nl-NL" dirty="0"/>
              <a:t>Bereid je voor door nog eens alle opdrachten uit het boek en de </a:t>
            </a:r>
            <a:r>
              <a:rPr lang="nl-NL" dirty="0" err="1"/>
              <a:t>ppt’s</a:t>
            </a:r>
            <a:r>
              <a:rPr lang="nl-NL" dirty="0"/>
              <a:t> van de afgelopen lessen te bekijken en de structuren uit het hoofd te leren</a:t>
            </a:r>
          </a:p>
          <a:p>
            <a:r>
              <a:rPr lang="nl-NL" dirty="0"/>
              <a:t>De rest is echt tekstbegrip, moeilijk op voor te bereiden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536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65B71-86BC-004B-A4E1-039B1572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tekststructuren kennen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CE3BE-926A-FB40-85BC-EE1FA9612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010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60D70-55FF-9A44-850F-1CCE6C0F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vind je de hoofdgedachte?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007E5-98FE-194D-ADE1-8FAD33FF7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72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1B2-D871-644D-AC7B-3DFF00D3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Lezen: tekst 5, p. 141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B38B23-7E65-2849-87CD-81524A7C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997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Maak de vragen (in je eentje!)</a:t>
            </a:r>
          </a:p>
          <a:p>
            <a:r>
              <a:rPr lang="nl-NL" dirty="0"/>
              <a:t>Wat is de tekststructuur?</a:t>
            </a:r>
          </a:p>
          <a:p>
            <a:r>
              <a:rPr lang="nl-NL" dirty="0"/>
              <a:t>Wat is de hoofdgedachte? </a:t>
            </a:r>
          </a:p>
          <a:p>
            <a:pPr marL="0" indent="0">
              <a:buNone/>
            </a:pPr>
            <a:r>
              <a:rPr lang="nl-NL" dirty="0"/>
              <a:t>Boek:</a:t>
            </a:r>
          </a:p>
          <a:p>
            <a:r>
              <a:rPr lang="nl-NL" dirty="0"/>
              <a:t>1</a:t>
            </a:r>
          </a:p>
          <a:p>
            <a:r>
              <a:rPr lang="nl-NL" dirty="0"/>
              <a:t>2</a:t>
            </a:r>
          </a:p>
          <a:p>
            <a:r>
              <a:rPr lang="nl-NL" dirty="0"/>
              <a:t>4</a:t>
            </a:r>
          </a:p>
          <a:p>
            <a:r>
              <a:rPr lang="nl-NL" dirty="0"/>
              <a:t>5</a:t>
            </a:r>
          </a:p>
          <a:p>
            <a:r>
              <a:rPr lang="nl-NL" dirty="0"/>
              <a:t>7</a:t>
            </a:r>
          </a:p>
          <a:p>
            <a:r>
              <a:rPr lang="nl-NL" dirty="0"/>
              <a:t>8</a:t>
            </a:r>
          </a:p>
          <a:p>
            <a:r>
              <a:rPr lang="nl-NL" dirty="0"/>
              <a:t>9</a:t>
            </a:r>
          </a:p>
          <a:p>
            <a:r>
              <a:rPr lang="nl-NL" dirty="0"/>
              <a:t>14</a:t>
            </a:r>
          </a:p>
          <a:p>
            <a:r>
              <a:rPr lang="nl-NL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3714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9A857-715C-9540-9E17-D48D44C0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129C4C-ED19-5649-BF03-D23E56726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Tekststructuur: argumentenstructuur</a:t>
            </a:r>
          </a:p>
          <a:p>
            <a:r>
              <a:rPr lang="nl-NL" dirty="0"/>
              <a:t>Hoofdgedachte: De overheid maakt watjes van onze jeugd en dat is niet goed.</a:t>
            </a:r>
          </a:p>
          <a:p>
            <a:r>
              <a:rPr lang="nl-NL" dirty="0"/>
              <a:t>1.  Onderwerp: het beleid van de overheid dat watjes van jongeren maakt.</a:t>
            </a:r>
          </a:p>
          <a:p>
            <a:r>
              <a:rPr lang="nl-NL" dirty="0"/>
              <a:t>2. C: door in te spelen op de actualiteit</a:t>
            </a:r>
          </a:p>
          <a:p>
            <a:r>
              <a:rPr lang="nl-NL" dirty="0"/>
              <a:t>4. We kweken in Nederland steeds meer watjes.</a:t>
            </a:r>
          </a:p>
          <a:p>
            <a:r>
              <a:rPr lang="nl-NL" dirty="0"/>
              <a:t>5. De Nederlandse overheid probeert jongeren voor ieder risico te behoeden.</a:t>
            </a:r>
          </a:p>
          <a:p>
            <a:r>
              <a:rPr lang="nl-NL" dirty="0"/>
              <a:t>7. Ze bevatten net zo veel cafeïne als een goede kop koffie, ‘Je geeft een kind toch ook geen kop koffie te drinken?’</a:t>
            </a:r>
          </a:p>
          <a:p>
            <a:r>
              <a:rPr lang="nl-NL" dirty="0"/>
              <a:t>8. ‘Daar moet je er als kind echter ongeveer honderd van drinken om eraan onderdoor te gaan.</a:t>
            </a:r>
          </a:p>
          <a:p>
            <a:r>
              <a:rPr lang="nl-NL" dirty="0"/>
              <a:t>9. echter</a:t>
            </a:r>
          </a:p>
          <a:p>
            <a:r>
              <a:rPr lang="nl-NL" dirty="0"/>
              <a:t>14. comazuipers zijn jonger dan 16 (dus verbod helpt toch niet) en mag een mens ook gewoon een lekker biertje af en toe?</a:t>
            </a:r>
          </a:p>
          <a:p>
            <a:r>
              <a:rPr lang="nl-NL" dirty="0"/>
              <a:t>15. B conclusie, herhaling standpunt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28414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35</TotalTime>
  <Words>295</Words>
  <Application>Microsoft Macintosh PowerPoint</Application>
  <PresentationFormat>Breedbeeld</PresentationFormat>
  <Paragraphs>40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Calibri</vt:lpstr>
      <vt:lpstr>Rockwell</vt:lpstr>
      <vt:lpstr>Rockwell Condensed</vt:lpstr>
      <vt:lpstr>Rockwell Extra Bold</vt:lpstr>
      <vt:lpstr>Wingdings</vt:lpstr>
      <vt:lpstr>Houttype</vt:lpstr>
      <vt:lpstr>Nederlands leesvaardigheid</vt:lpstr>
      <vt:lpstr>agenda</vt:lpstr>
      <vt:lpstr>Aanbeveling: Wees onzichtbaar van Murat Isik</vt:lpstr>
      <vt:lpstr>Toets: 2 november</vt:lpstr>
      <vt:lpstr>Welke tekststructuren kennen we?</vt:lpstr>
      <vt:lpstr>Hoe vind je de hoofdgedachte?</vt:lpstr>
      <vt:lpstr>Lezen: tekst 5, p. 141</vt:lpstr>
      <vt:lpstr>antwoorden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 leesvaardigheid</dc:title>
  <dc:creator>Josje Kuenen</dc:creator>
  <cp:lastModifiedBy>Josje Kuenen</cp:lastModifiedBy>
  <cp:revision>6</cp:revision>
  <dcterms:created xsi:type="dcterms:W3CDTF">2020-10-27T18:32:13Z</dcterms:created>
  <dcterms:modified xsi:type="dcterms:W3CDTF">2020-10-28T14:26:42Z</dcterms:modified>
</cp:coreProperties>
</file>