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7"/>
    <p:restoredTop sz="94693"/>
  </p:normalViewPr>
  <p:slideViewPr>
    <p:cSldViewPr snapToGrid="0" snapToObjects="1" showGuides="1">
      <p:cViewPr varScale="1">
        <p:scale>
          <a:sx n="106" d="100"/>
          <a:sy n="106" d="100"/>
        </p:scale>
        <p:origin x="208" y="23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11/16/20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11/16/20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11/16/20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11/16/20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11/16/20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11/16/20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11/16/20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11/16/20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11/16/20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11/16/20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11/16/20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11/16/20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11/16/20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11/16/20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11/16/20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11/16/20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11/16/20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11/16/20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B50BC0-BC91-E04C-9802-B526FE3ACF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Beschouwingen, slotzinnen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4018429-18A7-DF4C-AD9F-E96A1571008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Josje Kuenen</a:t>
            </a:r>
          </a:p>
        </p:txBody>
      </p:sp>
    </p:spTree>
    <p:extLst>
      <p:ext uri="{BB962C8B-B14F-4D97-AF65-F5344CB8AC3E}">
        <p14:creationId xmlns:p14="http://schemas.microsoft.com/office/powerpoint/2010/main" val="886013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2181A6-9177-D14F-81DF-8D3FEA07A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Manieren om sterk te eindigen, ondanks de twijfel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1504A8-78A9-534E-A137-27C735F8F3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l-NL" dirty="0"/>
              <a:t>Maar wat nu wijsheid is, dat blijft de vraag.</a:t>
            </a:r>
          </a:p>
          <a:p>
            <a:r>
              <a:rPr lang="nl-NL" dirty="0"/>
              <a:t>Al met al kunnen we concluderen dat een besluit zo makkelijk niet is.</a:t>
            </a:r>
          </a:p>
          <a:p>
            <a:r>
              <a:rPr lang="nl-NL" dirty="0"/>
              <a:t>De </a:t>
            </a:r>
            <a:r>
              <a:rPr lang="nl-NL" dirty="0" err="1"/>
              <a:t>voors</a:t>
            </a:r>
            <a:r>
              <a:rPr lang="nl-NL" dirty="0"/>
              <a:t> en tegens lijken tegen elkaar op te wegen. Wat de doorslag gaat geven, zal de tijd leren.</a:t>
            </a:r>
          </a:p>
          <a:p>
            <a:r>
              <a:rPr lang="nl-NL" dirty="0"/>
              <a:t>Op de vraag wat nu verstandig is, moeten we het antwoord voorlopig schuldig blijven.</a:t>
            </a:r>
          </a:p>
          <a:p>
            <a:r>
              <a:rPr lang="nl-NL" dirty="0"/>
              <a:t>Een heikele kwestie. Dat staat vast.</a:t>
            </a:r>
          </a:p>
          <a:p>
            <a:r>
              <a:rPr lang="nl-NL" dirty="0"/>
              <a:t>Alles in ogenschouw genomen, blijkt de oplossing nog lang niet in zicht.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01214159"/>
      </p:ext>
    </p:extLst>
  </p:cSld>
  <p:clrMapOvr>
    <a:masterClrMapping/>
  </p:clrMapOvr>
</p:sld>
</file>

<file path=ppt/theme/theme1.xml><?xml version="1.0" encoding="utf-8"?>
<a:theme xmlns:a="http://schemas.openxmlformats.org/drawingml/2006/main" name="Berlij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Berlijn</Template>
  <TotalTime>6</TotalTime>
  <Words>99</Words>
  <Application>Microsoft Macintosh PowerPoint</Application>
  <PresentationFormat>Breedbeeld</PresentationFormat>
  <Paragraphs>9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5" baseType="lpstr">
      <vt:lpstr>Arial</vt:lpstr>
      <vt:lpstr>Trebuchet MS</vt:lpstr>
      <vt:lpstr>Berlijn</vt:lpstr>
      <vt:lpstr>Beschouwingen, slotzinnen</vt:lpstr>
      <vt:lpstr>Manieren om sterk te eindigen, ondanks de twijfel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Beschouwingen, slotzinnen</dc:title>
  <dc:creator>Josje Kuenen</dc:creator>
  <cp:lastModifiedBy>Josje Kuenen</cp:lastModifiedBy>
  <cp:revision>1</cp:revision>
  <dcterms:created xsi:type="dcterms:W3CDTF">2020-11-16T16:47:42Z</dcterms:created>
  <dcterms:modified xsi:type="dcterms:W3CDTF">2020-11-16T16:53:53Z</dcterms:modified>
</cp:coreProperties>
</file>